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11"/>
  </p:notesMasterIdLst>
  <p:sldIdLst>
    <p:sldId id="257" r:id="rId5"/>
    <p:sldId id="271" r:id="rId6"/>
    <p:sldId id="274" r:id="rId7"/>
    <p:sldId id="273" r:id="rId8"/>
    <p:sldId id="272" r:id="rId9"/>
    <p:sldId id="261" r:id="rId10"/>
    <p:sldId id="275" r:id="rId12"/>
    <p:sldId id="277" r:id="rId13"/>
    <p:sldId id="284" r:id="rId14"/>
    <p:sldId id="28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65B5-5121-496C-B048-FC0F739011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65B5-5121-496C-B048-FC0F739011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65B5-5121-496C-B048-FC0F7390111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69.xml"/><Relationship Id="rId3" Type="http://schemas.openxmlformats.org/officeDocument/2006/relationships/image" Target="../media/image2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../media/image3.png"/><Relationship Id="rId6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tags" Target="../tags/tag71.xml"/><Relationship Id="rId3" Type="http://schemas.openxmlformats.org/officeDocument/2006/relationships/image" Target="../media/image4.png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76.xml"/><Relationship Id="rId3" Type="http://schemas.openxmlformats.org/officeDocument/2006/relationships/image" Target="../media/image2.pn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78.xml"/><Relationship Id="rId3" Type="http://schemas.openxmlformats.org/officeDocument/2006/relationships/image" Target="../media/image2.png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80.xml"/><Relationship Id="rId3" Type="http://schemas.openxmlformats.org/officeDocument/2006/relationships/image" Target="../media/image4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82.xml"/><Relationship Id="rId3" Type="http://schemas.openxmlformats.org/officeDocument/2006/relationships/image" Target="../media/image2.pn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84.xml"/><Relationship Id="rId3" Type="http://schemas.openxmlformats.org/officeDocument/2006/relationships/image" Target="../media/image2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86.xml"/><Relationship Id="rId3" Type="http://schemas.openxmlformats.org/officeDocument/2006/relationships/image" Target="../media/image2.png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1.png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../media/image3.png"/><Relationship Id="rId4" Type="http://schemas.openxmlformats.org/officeDocument/2006/relationships/tags" Target="../tags/tag91.xml"/><Relationship Id="rId3" Type="http://schemas.openxmlformats.org/officeDocument/2006/relationships/image" Target="../media/image2.png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image" Target="../media/image3.png"/><Relationship Id="rId5" Type="http://schemas.openxmlformats.org/officeDocument/2006/relationships/tags" Target="../tags/tag98.xml"/><Relationship Id="rId4" Type="http://schemas.openxmlformats.org/officeDocument/2006/relationships/image" Target="../media/image2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image" Target="../media/image3.png"/><Relationship Id="rId5" Type="http://schemas.openxmlformats.org/officeDocument/2006/relationships/tags" Target="../tags/tag106.xml"/><Relationship Id="rId4" Type="http://schemas.openxmlformats.org/officeDocument/2006/relationships/image" Target="../media/image2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image" Target="../media/image3.png"/><Relationship Id="rId5" Type="http://schemas.openxmlformats.org/officeDocument/2006/relationships/tags" Target="../tags/tag115.xml"/><Relationship Id="rId4" Type="http://schemas.openxmlformats.org/officeDocument/2006/relationships/image" Target="../media/image2.png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image" Target="../media/image3.png"/><Relationship Id="rId5" Type="http://schemas.openxmlformats.org/officeDocument/2006/relationships/tags" Target="../tags/tag124.xml"/><Relationship Id="rId4" Type="http://schemas.openxmlformats.org/officeDocument/2006/relationships/image" Target="../media/image2.png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image" Target="../media/image3.png"/><Relationship Id="rId5" Type="http://schemas.openxmlformats.org/officeDocument/2006/relationships/tags" Target="../tags/tag133.xml"/><Relationship Id="rId4" Type="http://schemas.openxmlformats.org/officeDocument/2006/relationships/image" Target="../media/image2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image" Target="../media/image3.png"/><Relationship Id="rId5" Type="http://schemas.openxmlformats.org/officeDocument/2006/relationships/tags" Target="../tags/tag144.xml"/><Relationship Id="rId4" Type="http://schemas.openxmlformats.org/officeDocument/2006/relationships/image" Target="../media/image2.png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image" Target="../media/image5.png"/><Relationship Id="rId2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155.xml"/><Relationship Id="rId3" Type="http://schemas.openxmlformats.org/officeDocument/2006/relationships/image" Target="../media/image6.png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image" Target="../media/image7.png"/><Relationship Id="rId6" Type="http://schemas.openxmlformats.org/officeDocument/2006/relationships/tags" Target="../tags/tag158.xml"/><Relationship Id="rId5" Type="http://schemas.openxmlformats.org/officeDocument/2006/relationships/image" Target="../media/image6.png"/><Relationship Id="rId4" Type="http://schemas.openxmlformats.org/officeDocument/2006/relationships/tags" Target="../tags/tag157.xml"/><Relationship Id="rId3" Type="http://schemas.openxmlformats.org/officeDocument/2006/relationships/image" Target="../media/image8.png"/><Relationship Id="rId2" Type="http://schemas.openxmlformats.org/officeDocument/2006/relationships/tags" Target="../tags/tag15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162.xml"/><Relationship Id="rId3" Type="http://schemas.openxmlformats.org/officeDocument/2006/relationships/image" Target="../media/image6.png"/><Relationship Id="rId2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164.xml"/><Relationship Id="rId3" Type="http://schemas.openxmlformats.org/officeDocument/2006/relationships/image" Target="../media/image6.png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tags" Target="../tags/tag166.xml"/><Relationship Id="rId3" Type="http://schemas.openxmlformats.org/officeDocument/2006/relationships/image" Target="../media/image9.png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168.xml"/><Relationship Id="rId3" Type="http://schemas.openxmlformats.org/officeDocument/2006/relationships/image" Target="../media/image6.png"/><Relationship Id="rId2" Type="http://schemas.openxmlformats.org/officeDocument/2006/relationships/tags" Target="../tags/tag16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170.xml"/><Relationship Id="rId3" Type="http://schemas.openxmlformats.org/officeDocument/2006/relationships/image" Target="../media/image6.png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tags" Target="../tags/tag172.xml"/><Relationship Id="rId3" Type="http://schemas.openxmlformats.org/officeDocument/2006/relationships/image" Target="../media/image6.png"/><Relationship Id="rId2" Type="http://schemas.openxmlformats.org/officeDocument/2006/relationships/tags" Target="../tags/tag171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image" Target="../media/image5.png"/><Relationship Id="rId2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image" Target="../media/image7.png"/><Relationship Id="rId4" Type="http://schemas.openxmlformats.org/officeDocument/2006/relationships/tags" Target="../tags/tag177.xml"/><Relationship Id="rId3" Type="http://schemas.openxmlformats.org/officeDocument/2006/relationships/image" Target="../media/image6.png"/><Relationship Id="rId2" Type="http://schemas.openxmlformats.org/officeDocument/2006/relationships/tags" Target="../tags/tag176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image" Target="../media/image7.png"/><Relationship Id="rId5" Type="http://schemas.openxmlformats.org/officeDocument/2006/relationships/tags" Target="../tags/tag184.xml"/><Relationship Id="rId4" Type="http://schemas.openxmlformats.org/officeDocument/2006/relationships/image" Target="../media/image6.png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7.png"/><Relationship Id="rId5" Type="http://schemas.openxmlformats.org/officeDocument/2006/relationships/tags" Target="../tags/tag192.xml"/><Relationship Id="rId4" Type="http://schemas.openxmlformats.org/officeDocument/2006/relationships/image" Target="../media/image6.png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image" Target="../media/image7.png"/><Relationship Id="rId5" Type="http://schemas.openxmlformats.org/officeDocument/2006/relationships/tags" Target="../tags/tag201.xml"/><Relationship Id="rId4" Type="http://schemas.openxmlformats.org/officeDocument/2006/relationships/image" Target="../media/image6.png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image" Target="../media/image7.png"/><Relationship Id="rId5" Type="http://schemas.openxmlformats.org/officeDocument/2006/relationships/tags" Target="../tags/tag210.xml"/><Relationship Id="rId4" Type="http://schemas.openxmlformats.org/officeDocument/2006/relationships/image" Target="../media/image6.pn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image" Target="../media/image7.png"/><Relationship Id="rId5" Type="http://schemas.openxmlformats.org/officeDocument/2006/relationships/tags" Target="../tags/tag219.xml"/><Relationship Id="rId4" Type="http://schemas.openxmlformats.org/officeDocument/2006/relationships/image" Target="../media/image6.png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image" Target="../media/image11.png"/><Relationship Id="rId5" Type="http://schemas.openxmlformats.org/officeDocument/2006/relationships/tags" Target="../tags/tag230.xml"/><Relationship Id="rId4" Type="http://schemas.openxmlformats.org/officeDocument/2006/relationships/image" Target="../media/image10.png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449" y="0"/>
            <a:ext cx="12121102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副标题 4"/>
          <p:cNvSpPr txBox="1"/>
          <p:nvPr>
            <p:ph type="subTitle" idx="3" hasCustomPrompt="1"/>
            <p:custDataLst>
              <p:tags r:id="rId7"/>
            </p:custDataLst>
          </p:nvPr>
        </p:nvSpPr>
        <p:spPr>
          <a:xfrm>
            <a:off x="1258916" y="4060315"/>
            <a:ext cx="4786332" cy="760666"/>
          </a:xfrm>
        </p:spPr>
        <p:txBody>
          <a:bodyPr vert="horz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5" name="标题 3"/>
          <p:cNvSpPr txBox="1"/>
          <p:nvPr>
            <p:ph type="ctrTitle" idx="2" hasCustomPrompt="1"/>
            <p:custDataLst>
              <p:tags r:id="rId8"/>
            </p:custDataLst>
          </p:nvPr>
        </p:nvSpPr>
        <p:spPr>
          <a:xfrm>
            <a:off x="1219210" y="3077419"/>
            <a:ext cx="4826038" cy="821055"/>
          </a:xfrm>
        </p:spPr>
        <p:txBody>
          <a:bodyPr vert="horz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335" b="1" i="0" u="none" strike="noStrike" kern="1200" cap="none" spc="6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2088682" cy="3235350"/>
          </a:xfrm>
          <a:prstGeom prst="rect">
            <a:avLst/>
          </a:prstGeom>
        </p:spPr>
      </p:pic>
      <p:pic>
        <p:nvPicPr>
          <p:cNvPr id="2" name="图片 1" descr="图片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64376" y="1234440"/>
            <a:ext cx="2833534" cy="4389120"/>
          </a:xfrm>
          <a:prstGeom prst="rect">
            <a:avLst/>
          </a:prstGeom>
        </p:spPr>
      </p:pic>
      <p:pic>
        <p:nvPicPr>
          <p:cNvPr id="6" name="图片 5" descr="图片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449" y="0"/>
            <a:ext cx="12121102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449" y="0"/>
            <a:ext cx="12121102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1219229" y="1957682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1219229" y="3977774"/>
            <a:ext cx="4826000" cy="646370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2088682" cy="3235350"/>
          </a:xfrm>
          <a:prstGeom prst="rect">
            <a:avLst/>
          </a:prstGeom>
        </p:spPr>
      </p:pic>
      <p:pic>
        <p:nvPicPr>
          <p:cNvPr id="2" name="图片 1" descr="图片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64376" y="1234440"/>
            <a:ext cx="2833534" cy="4389120"/>
          </a:xfrm>
          <a:prstGeom prst="rect">
            <a:avLst/>
          </a:prstGeom>
        </p:spPr>
      </p:pic>
      <p:pic>
        <p:nvPicPr>
          <p:cNvPr id="6" name="图片 5" descr="图片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449" y="0"/>
            <a:ext cx="12121102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762641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762006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2" Type="http://schemas.openxmlformats.org/officeDocument/2006/relationships/theme" Target="../theme/theme3.xml"/><Relationship Id="rId21" Type="http://schemas.openxmlformats.org/officeDocument/2006/relationships/tags" Target="../tags/tag238.xml"/><Relationship Id="rId20" Type="http://schemas.openxmlformats.org/officeDocument/2006/relationships/tags" Target="../tags/tag237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36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tags" Target="../tags/tag28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250.xml"/><Relationship Id="rId4" Type="http://schemas.openxmlformats.org/officeDocument/2006/relationships/image" Target="../media/image12.jpeg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tags" Target="../tags/tag252.xml"/><Relationship Id="rId2" Type="http://schemas.openxmlformats.org/officeDocument/2006/relationships/image" Target="../media/image13.jpeg"/><Relationship Id="rId1" Type="http://schemas.openxmlformats.org/officeDocument/2006/relationships/tags" Target="../tags/tag25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6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36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268.xml"/><Relationship Id="rId5" Type="http://schemas.openxmlformats.org/officeDocument/2006/relationships/image" Target="../media/image14.png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6" Type="http://schemas.openxmlformats.org/officeDocument/2006/relationships/slideLayout" Target="../slideLayouts/slideLayout36.xml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tags" Target="../tags/tag269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6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219210" y="2037011"/>
            <a:ext cx="2209939" cy="921289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/>
            <a:endParaRPr lang="en-US" altLang="zh-CN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副标题 3"/>
          <p:cNvSpPr/>
          <p:nvPr>
            <p:ph type="subTitle" idx="3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r>
              <a:rPr lang="zh-CN" altLang="en-US">
                <a:solidFill>
                  <a:schemeClr val="lt1"/>
                </a:solidFill>
                <a:latin typeface="Arial" panose="020B0604020202020204" pitchFamily="34" charset="0"/>
              </a:rPr>
              <a:t>单击此处添加副标题内容</a:t>
            </a:r>
            <a:endParaRPr lang="zh-CN" alt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5" name="标题 4"/>
          <p:cNvSpPr/>
          <p:nvPr>
            <p:ph type="ctrTitle" idx="2"/>
            <p:custDataLst>
              <p:tags r:id="rId3"/>
            </p:custDataLst>
          </p:nvPr>
        </p:nvSpPr>
        <p:spPr/>
        <p:txBody>
          <a:bodyPr wrap="square">
            <a:normAutofit fontScale="90000"/>
          </a:bodyPr>
          <a:p>
            <a:r>
              <a:rPr lang="en-US" altLang="zh-CN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ARM</a:t>
            </a:r>
            <a:r>
              <a:rPr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rPr>
              <a:t>指令集</a:t>
            </a:r>
            <a:endParaRPr>
              <a:solidFill>
                <a:schemeClr val="lt1"/>
              </a:solidFill>
              <a:latin typeface="Arial" panose="020B0604020202020204" pitchFamily="34" charset="0"/>
              <a:ea typeface="汉仪旗黑-85S" panose="00020600040101010101" pitchFamily="18" charset="-122"/>
            </a:endParaRPr>
          </a:p>
        </p:txBody>
      </p:sp>
      <p:sp>
        <p:nvSpPr>
          <p:cNvPr id="7" name="文本框 5"/>
          <p:cNvSpPr txBox="1"/>
          <p:nvPr>
            <p:custDataLst>
              <p:tags r:id="rId4"/>
            </p:custDataLst>
          </p:nvPr>
        </p:nvSpPr>
        <p:spPr>
          <a:xfrm>
            <a:off x="1315712" y="2071691"/>
            <a:ext cx="2016936" cy="8519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endParaRPr lang="en-US" altLang="zh-CN" sz="2800" b="1" spc="200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555960" y="-46"/>
            <a:ext cx="6756001" cy="1291637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 lvl="0" algn="ctr">
              <a:lnSpc>
                <a:spcPct val="150000"/>
              </a:lnSpc>
              <a:spcAft>
                <a:spcPts val="1000"/>
              </a:spcAft>
            </a:pP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ARM 协处理器指令包括以下 5 条：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CDP 协处理器数操作指令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LDC 协处理器数据加载指令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STC 协处理器数据存储指令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MCR ARM 处理器寄存器到协处理器寄存器的数据传送指令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MRC 协处理器寄存器到ARM 处理器寄存器的数据传送指令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763200" y="2774565"/>
            <a:ext cx="2692800" cy="408379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</a:pPr>
            <a:r>
              <a:rPr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4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协处理器指令</a:t>
            </a:r>
            <a:endParaRPr sz="4400" b="1" spc="1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3"/>
          <p:cNvSpPr txBox="1"/>
          <p:nvPr>
            <p:custDataLst>
              <p:tags r:id="rId4"/>
            </p:custDataLst>
          </p:nvPr>
        </p:nvSpPr>
        <p:spPr>
          <a:xfrm>
            <a:off x="-10160" y="0"/>
            <a:ext cx="4065270" cy="8407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5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endParaRPr kumimoji="0" lang="en-US" altLang="zh-CN" sz="5400" b="1" i="0" spc="100" baseline="0" noProof="0" dirty="0">
              <a:ln>
                <a:noFill/>
              </a:ln>
              <a:solidFill>
                <a:schemeClr val="lt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0160" y="0"/>
            <a:ext cx="406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400" b="1" dirty="0" smtClean="0">
                <a:solidFill>
                  <a:schemeClr val="tx1"/>
                </a:solidFill>
                <a:sym typeface="+mn-ea"/>
              </a:rPr>
              <a:t>ARM</a:t>
            </a:r>
            <a:r>
              <a:rPr lang="zh-CN" altLang="en-US" sz="4400" b="1" dirty="0" smtClean="0">
                <a:solidFill>
                  <a:schemeClr val="tx1"/>
                </a:solidFill>
                <a:sym typeface="+mn-ea"/>
              </a:rPr>
              <a:t>指令集的特点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副标题 2"/>
          <p:cNvSpPr>
            <a:spLocks noGrp="1"/>
          </p:cNvSpPr>
          <p:nvPr/>
        </p:nvSpPr>
        <p:spPr>
          <a:xfrm>
            <a:off x="4743758" y="1932583"/>
            <a:ext cx="7088832" cy="3937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体积小，低功耗，低成本，高性能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2.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支持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Thumb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16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位）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 ARM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（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32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位）双指令集，能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很好的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兼容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位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/16 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位件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大量使用寄存器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指令执行速度更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快；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3.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以流水线处理方式运作</a:t>
            </a:r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4.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大多数数据操作都在寄存器中完成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寻址方式灵活简单，执行效率高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﹔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指令长度固定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en-US" altLang="zh-CN" sz="1600" dirty="0" smtClean="0"/>
          </a:p>
        </p:txBody>
      </p:sp>
      <p:sp>
        <p:nvSpPr>
          <p:cNvPr id="6" name="文本框 33"/>
          <p:cNvSpPr txBox="1"/>
          <p:nvPr>
            <p:custDataLst>
              <p:tags r:id="rId2"/>
            </p:custDataLst>
          </p:nvPr>
        </p:nvSpPr>
        <p:spPr>
          <a:xfrm>
            <a:off x="-10160" y="0"/>
            <a:ext cx="4065270" cy="8407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5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endParaRPr kumimoji="0" lang="en-US" altLang="zh-CN" sz="5400" b="1" i="0" spc="100" baseline="0" noProof="0" dirty="0">
              <a:ln>
                <a:noFill/>
              </a:ln>
              <a:solidFill>
                <a:schemeClr val="lt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0160" y="0"/>
            <a:ext cx="406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>
                <a:solidFill>
                  <a:schemeClr val="tx1"/>
                </a:solidFill>
                <a:sym typeface="+mn-ea"/>
              </a:rPr>
              <a:t>指令格式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6" name="文本框 33"/>
          <p:cNvSpPr txBox="1"/>
          <p:nvPr>
            <p:custDataLst>
              <p:tags r:id="rId2"/>
            </p:custDataLst>
          </p:nvPr>
        </p:nvSpPr>
        <p:spPr>
          <a:xfrm>
            <a:off x="-10160" y="0"/>
            <a:ext cx="4065270" cy="8407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5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endParaRPr kumimoji="0" lang="en-US" altLang="zh-CN" sz="5400" b="1" i="0" spc="100" baseline="0" noProof="0" dirty="0">
              <a:ln>
                <a:noFill/>
              </a:ln>
              <a:solidFill>
                <a:schemeClr val="lt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4639310" y="1611630"/>
            <a:ext cx="6768465" cy="19659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指令的一 般 编 码 格 式 如 图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所 示，每 条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ARM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指令占有４个字节，指令长度为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位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 descr="202109222119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993390"/>
            <a:ext cx="6718300" cy="13957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:\Users\HONOR\Downloads\src=http___img2.jiemian.com_101_original_20210331_161719623337744600_a700x398.jpg&amp;refer=http___img2.jiemian.jpgsrc=http___img2.jiemian.com_101_original_20210331_161719623337744600_a700x398.jpg&amp;refer=http___img2.jiemian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1571" r="21571"/>
          <a:stretch>
            <a:fillRect/>
          </a:stretch>
        </p:blipFill>
        <p:spPr>
          <a:xfrm>
            <a:off x="6194425" y="435610"/>
            <a:ext cx="5987415" cy="59874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500" y="948055"/>
            <a:ext cx="55194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其中，</a:t>
            </a:r>
            <a:endParaRPr lang="zh-CN" altLang="en-US"/>
          </a:p>
          <a:p>
            <a:r>
              <a:rPr lang="en-US" altLang="zh-CN"/>
              <a:t>cond</a:t>
            </a:r>
            <a:r>
              <a:rPr lang="zh-CN" altLang="en-US"/>
              <a:t>：指令条件执行的编码；</a:t>
            </a:r>
            <a:endParaRPr lang="zh-CN" altLang="en-US"/>
          </a:p>
          <a:p>
            <a:r>
              <a:rPr lang="en-US" altLang="zh-CN"/>
              <a:t>type</a:t>
            </a:r>
            <a:r>
              <a:rPr lang="zh-CN" altLang="en-US"/>
              <a:t>：指令类型码；</a:t>
            </a:r>
            <a:endParaRPr lang="zh-CN" altLang="en-US"/>
          </a:p>
          <a:p>
            <a:r>
              <a:rPr lang="zh-CN" altLang="en-US"/>
              <a:t>Ｉ：标记第二操作数是否为立即数类型；</a:t>
            </a:r>
            <a:endParaRPr lang="zh-CN" altLang="en-US"/>
          </a:p>
          <a:p>
            <a:r>
              <a:rPr lang="en-US" altLang="zh-CN"/>
              <a:t>op-code</a:t>
            </a:r>
            <a:r>
              <a:rPr lang="zh-CN" altLang="en-US"/>
              <a:t>：指令操作码；</a:t>
            </a:r>
            <a:endParaRPr lang="zh-CN" altLang="en-US"/>
          </a:p>
          <a:p>
            <a:r>
              <a:rPr lang="zh-CN" altLang="en-US"/>
              <a:t>Ｓ：决定指令的操作是否影响状态寄存器 </a:t>
            </a:r>
            <a:r>
              <a:rPr lang="en-US" altLang="zh-CN"/>
              <a:t>CPSR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Rn</a:t>
            </a:r>
            <a:r>
              <a:rPr lang="zh-CN" altLang="en-US"/>
              <a:t>：指令第一个源操作数的寄存器编号；</a:t>
            </a:r>
            <a:endParaRPr lang="zh-CN" altLang="en-US"/>
          </a:p>
          <a:p>
            <a:r>
              <a:rPr lang="en-US" altLang="zh-CN"/>
              <a:t>Rd</a:t>
            </a:r>
            <a:r>
              <a:rPr lang="zh-CN" altLang="en-US"/>
              <a:t>：指令 目 的 寄 存 器 编 号；</a:t>
            </a:r>
            <a:endParaRPr lang="zh-CN" altLang="en-US"/>
          </a:p>
          <a:p>
            <a:r>
              <a:rPr lang="en-US" altLang="zh-CN"/>
              <a:t>operand2</a:t>
            </a:r>
            <a:r>
              <a:rPr lang="zh-CN" altLang="en-US"/>
              <a:t>：指令 的 第二个操作数．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数据处理指令的</a:t>
            </a:r>
            <a:r>
              <a:rPr lang="en-US" altLang="zh-CN"/>
              <a:t>operand2</a:t>
            </a:r>
            <a:r>
              <a:rPr lang="zh-CN" altLang="en-US"/>
              <a:t>有三种构成方式：立即数方式、寄存器方式和寄存器移位方式，分别对应不同的寻址方式</a:t>
            </a:r>
            <a:r>
              <a:rPr lang="en-US" altLang="zh-CN"/>
              <a:t>[4]</a:t>
            </a:r>
            <a:r>
              <a:rPr lang="zh-CN" altLang="en-US"/>
              <a:t>．指令的类型主要分为数据处理指令、分支指令和存储／加载指令等．对内存进行存储／加载数据操作的指令 </a:t>
            </a:r>
            <a:r>
              <a:rPr lang="en-US" altLang="zh-CN"/>
              <a:t>Load/Store </a:t>
            </a:r>
            <a:r>
              <a:rPr lang="zh-CN" altLang="en-US"/>
              <a:t>的地址计算方法主要分为寄存器间接寻址和基址加变址寻址．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0160" y="0"/>
            <a:ext cx="406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672800" y="762586"/>
            <a:ext cx="6756001" cy="5332826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Autofit/>
          </a:bodyPr>
          <a:lstStyle/>
          <a:p>
            <a:pPr marL="457200" lvl="0" indent="-45720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ARM指令集是指计算机ARM操作指令系统。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457200" lvl="0" indent="-45720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ARM指令集可以分为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   跳转指令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   数据处理指令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   程序状态寄存器(PSR)处理指令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   </a:t>
            </a:r>
            <a:r>
              <a:rPr lang="en-US" altLang="zh-CN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Load</a:t>
            </a: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lang="en-US" altLang="zh-CN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Store</a:t>
            </a: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指令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   协处理器指令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   异常产生指令六大类</a:t>
            </a:r>
            <a:endParaRPr lang="zh-CN" altLang="en-US" sz="28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209605" y="2422775"/>
            <a:ext cx="2692800" cy="408379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</a:pPr>
            <a:r>
              <a:rPr lang="zh-CN" altLang="en-US"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指令集</a:t>
            </a:r>
            <a:endParaRPr lang="zh-CN" altLang="en-US" sz="4400" b="1" spc="1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>
              <a:lnSpc>
                <a:spcPct val="110000"/>
              </a:lnSpc>
            </a:pPr>
            <a:r>
              <a:rPr lang="zh-CN" altLang="en-US"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分类</a:t>
            </a:r>
            <a:endParaRPr lang="zh-CN" altLang="en-US" sz="4400" b="1" spc="1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33"/>
          <p:cNvSpPr txBox="1"/>
          <p:nvPr>
            <p:custDataLst>
              <p:tags r:id="rId4"/>
            </p:custDataLst>
          </p:nvPr>
        </p:nvSpPr>
        <p:spPr>
          <a:xfrm>
            <a:off x="-10160" y="0"/>
            <a:ext cx="4065270" cy="8407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5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endParaRPr kumimoji="0" lang="en-US" altLang="zh-CN" sz="5400" b="1" i="0" spc="100" baseline="0" noProof="0" dirty="0">
              <a:ln>
                <a:noFill/>
              </a:ln>
              <a:solidFill>
                <a:schemeClr val="lt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566755" y="-46"/>
            <a:ext cx="6756001" cy="1291637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en-US" altLang="zh-CN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用途：用于实现程序流程的跳转，在ARM程序中有两种方法可以实现程序流程的跳转：</a:t>
            </a:r>
            <a:endParaRPr lang="zh-CN" altLang="en-US" sz="20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使用专门的跳转指令</a:t>
            </a:r>
            <a:endParaRPr lang="zh-CN" altLang="en-US" sz="20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en-US" sz="2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直接向程序计数器PC写入跳转地址值</a:t>
            </a:r>
            <a:endParaRPr lang="zh-CN" altLang="en-US" sz="20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4672800" y="2886332"/>
            <a:ext cx="6756001" cy="1291637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fontScale="25000"/>
          </a:bodyPr>
          <a:lstStyle/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en-US" altLang="zh-CN" sz="8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8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分类：ARM指令集中的跳转指令可以完成从当前指令向前或向后的32MB的地址空间的跳转，包括以下4条指令：</a:t>
            </a:r>
            <a:endParaRPr lang="zh-CN" altLang="en-US" sz="80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en-US" sz="8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B 跳转指令</a:t>
            </a:r>
            <a:endParaRPr lang="zh-CN" altLang="en-US" sz="80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en-US" sz="8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BL 带返回的跳转指令</a:t>
            </a:r>
            <a:endParaRPr lang="zh-CN" altLang="en-US" sz="80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en-US" sz="8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BLX 带返回和状态切换的跳转指令</a:t>
            </a:r>
            <a:endParaRPr lang="zh-CN" altLang="en-US" sz="80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en-US" sz="80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— BX 带状态切换的跳转指令</a:t>
            </a:r>
            <a:endParaRPr lang="zh-CN" altLang="en-US" sz="80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763200" y="2787265"/>
            <a:ext cx="2692800" cy="408379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</a:pPr>
            <a:r>
              <a:rPr lang="zh-CN" altLang="en-US"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跳转指令</a:t>
            </a:r>
            <a:endParaRPr lang="zh-CN" altLang="en-US" sz="4400" b="1" spc="1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3"/>
          <p:cNvSpPr txBox="1"/>
          <p:nvPr>
            <p:custDataLst>
              <p:tags r:id="rId5"/>
            </p:custDataLst>
          </p:nvPr>
        </p:nvSpPr>
        <p:spPr>
          <a:xfrm>
            <a:off x="-10160" y="0"/>
            <a:ext cx="4065270" cy="8407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5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endParaRPr kumimoji="0" lang="en-US" altLang="zh-CN" sz="5400" b="1" i="0" spc="100" baseline="0" noProof="0" dirty="0">
              <a:ln>
                <a:noFill/>
              </a:ln>
              <a:solidFill>
                <a:schemeClr val="lt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6"/>
          <p:cNvSpPr txBox="1"/>
          <p:nvPr>
            <p:custDataLst>
              <p:tags r:id="rId1"/>
            </p:custDataLst>
          </p:nvPr>
        </p:nvSpPr>
        <p:spPr>
          <a:xfrm>
            <a:off x="4801235" y="346710"/>
            <a:ext cx="6052184" cy="187071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14605" lvl="0" indent="0" algn="l" fontAlgn="auto">
              <a:lnSpc>
                <a:spcPct val="130000"/>
              </a:lnSpc>
              <a:spcBef>
                <a:spcPts val="84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800" spc="182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处理指令是指对存放在寄存器中的数据进行操作的指令。主要包括数据传送指令、算术指令、逻辑指令、比较与测试指令及乘法指令。如果在数据处理指令后使用“S”后缀，指令的执行结果将会影响CPSR中的标志位。数据处理指令的基本语法格式如下:</a:t>
            </a:r>
            <a:endParaRPr lang="zh-CN" altLang="en-US" sz="1800" spc="182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3"/>
          <p:cNvSpPr txBox="1"/>
          <p:nvPr>
            <p:custDataLst>
              <p:tags r:id="rId3"/>
            </p:custDataLst>
          </p:nvPr>
        </p:nvSpPr>
        <p:spPr>
          <a:xfrm>
            <a:off x="-10160" y="0"/>
            <a:ext cx="4065270" cy="8407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5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endParaRPr kumimoji="0" lang="en-US" altLang="zh-CN" sz="5400" b="1" i="0" spc="100" baseline="0" noProof="0" dirty="0">
              <a:ln>
                <a:noFill/>
              </a:ln>
              <a:solidFill>
                <a:schemeClr val="lt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685730" y="2615815"/>
            <a:ext cx="2692800" cy="408379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p>
            <a:pPr lvl="0">
              <a:lnSpc>
                <a:spcPct val="110000"/>
              </a:lnSpc>
            </a:pPr>
            <a:r>
              <a:rPr lang="zh-CN" altLang="en-US"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数据处理</a:t>
            </a:r>
            <a:r>
              <a:rPr lang="zh-CN" altLang="en-US"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指令</a:t>
            </a:r>
            <a:endParaRPr lang="zh-CN" altLang="en-US" sz="4400" b="1" spc="1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150" y="2287905"/>
            <a:ext cx="6804025" cy="41357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" name="状态_作用_心灵_善良_爱心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10735" y="925830"/>
            <a:ext cx="457200" cy="448785"/>
            <a:chOff x="-2337" y="25824537"/>
            <a:chExt cx="1527333" cy="1499067"/>
          </a:xfrm>
          <a:solidFill>
            <a:schemeClr val="accent1"/>
          </a:solidFill>
        </p:grpSpPr>
        <p:sp>
          <p:nvSpPr>
            <p:cNvPr id="24" name="PA-任意多边形: 形状 4425"/>
            <p:cNvSpPr/>
            <p:nvPr>
              <p:custDataLst>
                <p:tags r:id="rId2"/>
              </p:custDataLst>
            </p:nvPr>
          </p:nvSpPr>
          <p:spPr>
            <a:xfrm>
              <a:off x="172407" y="25824537"/>
              <a:ext cx="1352589" cy="1499067"/>
            </a:xfrm>
            <a:custGeom>
              <a:avLst/>
              <a:gdLst>
                <a:gd name="connsiteX0" fmla="*/ 1291144 w 1352588"/>
                <a:gd name="connsiteY0" fmla="*/ 319538 h 1499067"/>
                <a:gd name="connsiteX1" fmla="*/ 521823 w 1352588"/>
                <a:gd name="connsiteY1" fmla="*/ 62964 h 1499067"/>
                <a:gd name="connsiteX2" fmla="*/ 234254 w 1352588"/>
                <a:gd name="connsiteY2" fmla="*/ 394335 h 1499067"/>
                <a:gd name="connsiteX3" fmla="*/ 235750 w 1352588"/>
                <a:gd name="connsiteY3" fmla="*/ 413284 h 1499067"/>
                <a:gd name="connsiteX4" fmla="*/ 249962 w 1352588"/>
                <a:gd name="connsiteY4" fmla="*/ 425750 h 1499067"/>
                <a:gd name="connsiteX5" fmla="*/ 1145538 w 1352588"/>
                <a:gd name="connsiteY5" fmla="*/ 725439 h 1499067"/>
                <a:gd name="connsiteX6" fmla="*/ 525716 w 1352588"/>
                <a:gd name="connsiteY6" fmla="*/ 725439 h 1499067"/>
                <a:gd name="connsiteX7" fmla="*/ 446181 w 1352588"/>
                <a:gd name="connsiteY7" fmla="*/ 527475 h 1499067"/>
                <a:gd name="connsiteX8" fmla="*/ 407785 w 1352588"/>
                <a:gd name="connsiteY8" fmla="*/ 559389 h 1499067"/>
                <a:gd name="connsiteX9" fmla="*/ 475851 w 1352588"/>
                <a:gd name="connsiteY9" fmla="*/ 725439 h 1499067"/>
                <a:gd name="connsiteX10" fmla="*/ 376120 w 1352588"/>
                <a:gd name="connsiteY10" fmla="*/ 725439 h 1499067"/>
                <a:gd name="connsiteX11" fmla="*/ 176660 w 1352588"/>
                <a:gd name="connsiteY11" fmla="*/ 550912 h 1499067"/>
                <a:gd name="connsiteX12" fmla="*/ 176660 w 1352588"/>
                <a:gd name="connsiteY12" fmla="*/ 600777 h 1499067"/>
                <a:gd name="connsiteX13" fmla="*/ 324012 w 1352588"/>
                <a:gd name="connsiteY13" fmla="*/ 725439 h 1499067"/>
                <a:gd name="connsiteX14" fmla="*/ 201593 w 1352588"/>
                <a:gd name="connsiteY14" fmla="*/ 725439 h 1499067"/>
                <a:gd name="connsiteX15" fmla="*/ 176660 w 1352588"/>
                <a:gd name="connsiteY15" fmla="*/ 750372 h 1499067"/>
                <a:gd name="connsiteX16" fmla="*/ 176660 w 1352588"/>
                <a:gd name="connsiteY16" fmla="*/ 816443 h 1499067"/>
                <a:gd name="connsiteX17" fmla="*/ 6621 w 1352588"/>
                <a:gd name="connsiteY17" fmla="*/ 1060283 h 1499067"/>
                <a:gd name="connsiteX18" fmla="*/ 4875 w 1352588"/>
                <a:gd name="connsiteY18" fmla="*/ 1085216 h 1499067"/>
                <a:gd name="connsiteX19" fmla="*/ 27065 w 1352588"/>
                <a:gd name="connsiteY19" fmla="*/ 1099427 h 1499067"/>
                <a:gd name="connsiteX20" fmla="*/ 151728 w 1352588"/>
                <a:gd name="connsiteY20" fmla="*/ 1099427 h 1499067"/>
                <a:gd name="connsiteX21" fmla="*/ 151728 w 1352588"/>
                <a:gd name="connsiteY21" fmla="*/ 1323820 h 1499067"/>
                <a:gd name="connsiteX22" fmla="*/ 176660 w 1352588"/>
                <a:gd name="connsiteY22" fmla="*/ 1348752 h 1499067"/>
                <a:gd name="connsiteX23" fmla="*/ 575581 w 1352588"/>
                <a:gd name="connsiteY23" fmla="*/ 1348752 h 1499067"/>
                <a:gd name="connsiteX24" fmla="*/ 575581 w 1352588"/>
                <a:gd name="connsiteY24" fmla="*/ 1473415 h 1499067"/>
                <a:gd name="connsiteX25" fmla="*/ 600513 w 1352588"/>
                <a:gd name="connsiteY25" fmla="*/ 1498347 h 1499067"/>
                <a:gd name="connsiteX26" fmla="*/ 1298624 w 1352588"/>
                <a:gd name="connsiteY26" fmla="*/ 1498347 h 1499067"/>
                <a:gd name="connsiteX27" fmla="*/ 1323556 w 1352588"/>
                <a:gd name="connsiteY27" fmla="*/ 1473415 h 1499067"/>
                <a:gd name="connsiteX28" fmla="*/ 1323556 w 1352588"/>
                <a:gd name="connsiteY28" fmla="*/ 752865 h 1499067"/>
                <a:gd name="connsiteX29" fmla="*/ 1291144 w 1352588"/>
                <a:gd name="connsiteY29" fmla="*/ 319538 h 1499067"/>
                <a:gd name="connsiteX30" fmla="*/ 1273691 w 1352588"/>
                <a:gd name="connsiteY30" fmla="*/ 1448482 h 1499067"/>
                <a:gd name="connsiteX31" fmla="*/ 625446 w 1352588"/>
                <a:gd name="connsiteY31" fmla="*/ 1448482 h 1499067"/>
                <a:gd name="connsiteX32" fmla="*/ 625446 w 1352588"/>
                <a:gd name="connsiteY32" fmla="*/ 1323820 h 1499067"/>
                <a:gd name="connsiteX33" fmla="*/ 600513 w 1352588"/>
                <a:gd name="connsiteY33" fmla="*/ 1298887 h 1499067"/>
                <a:gd name="connsiteX34" fmla="*/ 201593 w 1352588"/>
                <a:gd name="connsiteY34" fmla="*/ 1298887 h 1499067"/>
                <a:gd name="connsiteX35" fmla="*/ 201593 w 1352588"/>
                <a:gd name="connsiteY35" fmla="*/ 1074495 h 1499067"/>
                <a:gd name="connsiteX36" fmla="*/ 176660 w 1352588"/>
                <a:gd name="connsiteY36" fmla="*/ 1049562 h 1499067"/>
                <a:gd name="connsiteX37" fmla="*/ 74936 w 1352588"/>
                <a:gd name="connsiteY37" fmla="*/ 1049562 h 1499067"/>
                <a:gd name="connsiteX38" fmla="*/ 222038 w 1352588"/>
                <a:gd name="connsiteY38" fmla="*/ 838633 h 1499067"/>
                <a:gd name="connsiteX39" fmla="*/ 226525 w 1352588"/>
                <a:gd name="connsiteY39" fmla="*/ 825169 h 1499067"/>
                <a:gd name="connsiteX40" fmla="*/ 226525 w 1352588"/>
                <a:gd name="connsiteY40" fmla="*/ 775304 h 1499067"/>
                <a:gd name="connsiteX41" fmla="*/ 1273691 w 1352588"/>
                <a:gd name="connsiteY41" fmla="*/ 775304 h 1499067"/>
                <a:gd name="connsiteX42" fmla="*/ 1273691 w 1352588"/>
                <a:gd name="connsiteY42" fmla="*/ 1448482 h 1499067"/>
                <a:gd name="connsiteX43" fmla="*/ 1282417 w 1352588"/>
                <a:gd name="connsiteY43" fmla="*/ 717710 h 1499067"/>
                <a:gd name="connsiteX44" fmla="*/ 290103 w 1352588"/>
                <a:gd name="connsiteY44" fmla="*/ 386856 h 1499067"/>
                <a:gd name="connsiteX45" fmla="*/ 944083 w 1352588"/>
                <a:gd name="connsiteY45" fmla="*/ 79188 h 1499067"/>
                <a:gd name="connsiteX46" fmla="*/ 1282417 w 1352588"/>
                <a:gd name="connsiteY46" fmla="*/ 717710 h 14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52588" h="1499067">
                  <a:moveTo>
                    <a:pt x="1291144" y="319538"/>
                  </a:moveTo>
                  <a:cubicBezTo>
                    <a:pt x="1149552" y="36245"/>
                    <a:pt x="805116" y="-78628"/>
                    <a:pt x="521823" y="62964"/>
                  </a:cubicBezTo>
                  <a:cubicBezTo>
                    <a:pt x="385832" y="130933"/>
                    <a:pt x="282393" y="250126"/>
                    <a:pt x="234254" y="394335"/>
                  </a:cubicBezTo>
                  <a:cubicBezTo>
                    <a:pt x="232232" y="400603"/>
                    <a:pt x="232768" y="407413"/>
                    <a:pt x="235750" y="413284"/>
                  </a:cubicBezTo>
                  <a:cubicBezTo>
                    <a:pt x="238527" y="419249"/>
                    <a:pt x="243685" y="423775"/>
                    <a:pt x="249962" y="425750"/>
                  </a:cubicBezTo>
                  <a:lnTo>
                    <a:pt x="1145538" y="725439"/>
                  </a:lnTo>
                  <a:lnTo>
                    <a:pt x="525716" y="725439"/>
                  </a:lnTo>
                  <a:cubicBezTo>
                    <a:pt x="520514" y="652767"/>
                    <a:pt x="492702" y="583545"/>
                    <a:pt x="446181" y="527475"/>
                  </a:cubicBezTo>
                  <a:lnTo>
                    <a:pt x="407785" y="559389"/>
                  </a:lnTo>
                  <a:cubicBezTo>
                    <a:pt x="446929" y="606471"/>
                    <a:pt x="470686" y="664429"/>
                    <a:pt x="475851" y="725439"/>
                  </a:cubicBezTo>
                  <a:lnTo>
                    <a:pt x="376120" y="725439"/>
                  </a:lnTo>
                  <a:cubicBezTo>
                    <a:pt x="363483" y="625114"/>
                    <a:pt x="277774" y="550120"/>
                    <a:pt x="176660" y="550912"/>
                  </a:cubicBezTo>
                  <a:lnTo>
                    <a:pt x="176660" y="600777"/>
                  </a:lnTo>
                  <a:cubicBezTo>
                    <a:pt x="249600" y="600852"/>
                    <a:pt x="311854" y="653518"/>
                    <a:pt x="324012" y="725439"/>
                  </a:cubicBezTo>
                  <a:lnTo>
                    <a:pt x="201593" y="725439"/>
                  </a:lnTo>
                  <a:cubicBezTo>
                    <a:pt x="187824" y="725439"/>
                    <a:pt x="176660" y="736603"/>
                    <a:pt x="176660" y="750372"/>
                  </a:cubicBezTo>
                  <a:lnTo>
                    <a:pt x="176660" y="816443"/>
                  </a:lnTo>
                  <a:lnTo>
                    <a:pt x="6621" y="1060283"/>
                  </a:lnTo>
                  <a:cubicBezTo>
                    <a:pt x="1615" y="1067682"/>
                    <a:pt x="948" y="1077193"/>
                    <a:pt x="4875" y="1085216"/>
                  </a:cubicBezTo>
                  <a:cubicBezTo>
                    <a:pt x="8961" y="1093792"/>
                    <a:pt x="17566" y="1099305"/>
                    <a:pt x="27065" y="1099427"/>
                  </a:cubicBezTo>
                  <a:lnTo>
                    <a:pt x="151728" y="1099427"/>
                  </a:lnTo>
                  <a:lnTo>
                    <a:pt x="151728" y="1323820"/>
                  </a:lnTo>
                  <a:cubicBezTo>
                    <a:pt x="151728" y="1337589"/>
                    <a:pt x="162891" y="1348752"/>
                    <a:pt x="176660" y="1348752"/>
                  </a:cubicBezTo>
                  <a:lnTo>
                    <a:pt x="575581" y="1348752"/>
                  </a:lnTo>
                  <a:lnTo>
                    <a:pt x="575581" y="1473415"/>
                  </a:lnTo>
                  <a:cubicBezTo>
                    <a:pt x="575581" y="1487184"/>
                    <a:pt x="586744" y="1498347"/>
                    <a:pt x="600513" y="1498347"/>
                  </a:cubicBezTo>
                  <a:lnTo>
                    <a:pt x="1298624" y="1498347"/>
                  </a:lnTo>
                  <a:cubicBezTo>
                    <a:pt x="1312393" y="1498347"/>
                    <a:pt x="1323556" y="1487184"/>
                    <a:pt x="1323556" y="1473415"/>
                  </a:cubicBezTo>
                  <a:lnTo>
                    <a:pt x="1323556" y="752865"/>
                  </a:lnTo>
                  <a:cubicBezTo>
                    <a:pt x="1370398" y="609812"/>
                    <a:pt x="1358745" y="454033"/>
                    <a:pt x="1291144" y="319538"/>
                  </a:cubicBezTo>
                  <a:close/>
                  <a:moveTo>
                    <a:pt x="1273691" y="1448482"/>
                  </a:moveTo>
                  <a:lnTo>
                    <a:pt x="625446" y="1448482"/>
                  </a:lnTo>
                  <a:lnTo>
                    <a:pt x="625446" y="1323820"/>
                  </a:lnTo>
                  <a:cubicBezTo>
                    <a:pt x="625446" y="1310051"/>
                    <a:pt x="614282" y="1298887"/>
                    <a:pt x="600513" y="1298887"/>
                  </a:cubicBezTo>
                  <a:lnTo>
                    <a:pt x="201593" y="1298887"/>
                  </a:lnTo>
                  <a:lnTo>
                    <a:pt x="201593" y="1074495"/>
                  </a:lnTo>
                  <a:cubicBezTo>
                    <a:pt x="201593" y="1060726"/>
                    <a:pt x="190429" y="1049562"/>
                    <a:pt x="176660" y="1049562"/>
                  </a:cubicBezTo>
                  <a:lnTo>
                    <a:pt x="74936" y="1049562"/>
                  </a:lnTo>
                  <a:lnTo>
                    <a:pt x="222038" y="838633"/>
                  </a:lnTo>
                  <a:cubicBezTo>
                    <a:pt x="224805" y="834675"/>
                    <a:pt x="226366" y="829997"/>
                    <a:pt x="226525" y="825169"/>
                  </a:cubicBezTo>
                  <a:lnTo>
                    <a:pt x="226525" y="775304"/>
                  </a:lnTo>
                  <a:lnTo>
                    <a:pt x="1273691" y="775304"/>
                  </a:lnTo>
                  <a:lnTo>
                    <a:pt x="1273691" y="1448482"/>
                  </a:lnTo>
                  <a:close/>
                  <a:moveTo>
                    <a:pt x="1282417" y="717710"/>
                  </a:moveTo>
                  <a:lnTo>
                    <a:pt x="290103" y="386856"/>
                  </a:lnTo>
                  <a:cubicBezTo>
                    <a:pt x="391011" y="126164"/>
                    <a:pt x="678910" y="-9278"/>
                    <a:pt x="944083" y="79188"/>
                  </a:cubicBezTo>
                  <a:cubicBezTo>
                    <a:pt x="1209200" y="167621"/>
                    <a:pt x="1358128" y="448685"/>
                    <a:pt x="1282417" y="717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PA-任意多边形: 形状 4426"/>
            <p:cNvSpPr/>
            <p:nvPr>
              <p:custDataLst>
                <p:tags r:id="rId3"/>
              </p:custDataLst>
            </p:nvPr>
          </p:nvSpPr>
          <p:spPr>
            <a:xfrm>
              <a:off x="-2337" y="26174281"/>
              <a:ext cx="352172" cy="302307"/>
            </a:xfrm>
            <a:custGeom>
              <a:avLst/>
              <a:gdLst>
                <a:gd name="connsiteX0" fmla="*/ 323866 w 352171"/>
                <a:gd name="connsiteY0" fmla="*/ 31016 h 302306"/>
                <a:gd name="connsiteX1" fmla="*/ 322732 w 352171"/>
                <a:gd name="connsiteY1" fmla="*/ 29882 h 302306"/>
                <a:gd name="connsiteX2" fmla="*/ 185104 w 352171"/>
                <a:gd name="connsiteY2" fmla="*/ 29882 h 302306"/>
                <a:gd name="connsiteX3" fmla="*/ 176877 w 352171"/>
                <a:gd name="connsiteY3" fmla="*/ 37860 h 302306"/>
                <a:gd name="connsiteX4" fmla="*/ 168649 w 352171"/>
                <a:gd name="connsiteY4" fmla="*/ 29882 h 302306"/>
                <a:gd name="connsiteX5" fmla="*/ 31021 w 352171"/>
                <a:gd name="connsiteY5" fmla="*/ 29882 h 302306"/>
                <a:gd name="connsiteX6" fmla="*/ 29887 w 352171"/>
                <a:gd name="connsiteY6" fmla="*/ 165627 h 302306"/>
                <a:gd name="connsiteX7" fmla="*/ 31021 w 352171"/>
                <a:gd name="connsiteY7" fmla="*/ 166761 h 302306"/>
                <a:gd name="connsiteX8" fmla="*/ 159424 w 352171"/>
                <a:gd name="connsiteY8" fmla="*/ 293668 h 302306"/>
                <a:gd name="connsiteX9" fmla="*/ 194329 w 352171"/>
                <a:gd name="connsiteY9" fmla="*/ 293668 h 302306"/>
                <a:gd name="connsiteX10" fmla="*/ 322732 w 352171"/>
                <a:gd name="connsiteY10" fmla="*/ 166761 h 302306"/>
                <a:gd name="connsiteX11" fmla="*/ 323866 w 352171"/>
                <a:gd name="connsiteY11" fmla="*/ 31016 h 302306"/>
                <a:gd name="connsiteX12" fmla="*/ 287577 w 352171"/>
                <a:gd name="connsiteY12" fmla="*/ 131357 h 302306"/>
                <a:gd name="connsiteX13" fmla="*/ 176877 w 352171"/>
                <a:gd name="connsiteY13" fmla="*/ 240811 h 302306"/>
                <a:gd name="connsiteX14" fmla="*/ 66176 w 352171"/>
                <a:gd name="connsiteY14" fmla="*/ 131357 h 302306"/>
                <a:gd name="connsiteX15" fmla="*/ 52214 w 352171"/>
                <a:gd name="connsiteY15" fmla="*/ 98446 h 302306"/>
                <a:gd name="connsiteX16" fmla="*/ 66176 w 352171"/>
                <a:gd name="connsiteY16" fmla="*/ 65286 h 302306"/>
                <a:gd name="connsiteX17" fmla="*/ 99835 w 352171"/>
                <a:gd name="connsiteY17" fmla="*/ 51573 h 302306"/>
                <a:gd name="connsiteX18" fmla="*/ 133743 w 352171"/>
                <a:gd name="connsiteY18" fmla="*/ 65286 h 302306"/>
                <a:gd name="connsiteX19" fmla="*/ 158676 w 352171"/>
                <a:gd name="connsiteY19" fmla="*/ 90218 h 302306"/>
                <a:gd name="connsiteX20" fmla="*/ 193581 w 352171"/>
                <a:gd name="connsiteY20" fmla="*/ 90218 h 302306"/>
                <a:gd name="connsiteX21" fmla="*/ 218514 w 352171"/>
                <a:gd name="connsiteY21" fmla="*/ 65286 h 302306"/>
                <a:gd name="connsiteX22" fmla="*/ 286081 w 352171"/>
                <a:gd name="connsiteY22" fmla="*/ 65286 h 302306"/>
                <a:gd name="connsiteX23" fmla="*/ 301539 w 352171"/>
                <a:gd name="connsiteY23" fmla="*/ 98446 h 302306"/>
                <a:gd name="connsiteX24" fmla="*/ 287577 w 352171"/>
                <a:gd name="connsiteY24" fmla="*/ 131357 h 3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2171" h="302306">
                  <a:moveTo>
                    <a:pt x="323866" y="31016"/>
                  </a:moveTo>
                  <a:cubicBezTo>
                    <a:pt x="323492" y="30636"/>
                    <a:pt x="323112" y="30256"/>
                    <a:pt x="322732" y="29882"/>
                  </a:cubicBezTo>
                  <a:cubicBezTo>
                    <a:pt x="284205" y="-6844"/>
                    <a:pt x="223631" y="-6844"/>
                    <a:pt x="185104" y="29882"/>
                  </a:cubicBezTo>
                  <a:lnTo>
                    <a:pt x="176877" y="37860"/>
                  </a:lnTo>
                  <a:lnTo>
                    <a:pt x="168649" y="29882"/>
                  </a:lnTo>
                  <a:cubicBezTo>
                    <a:pt x="130122" y="-6844"/>
                    <a:pt x="69548" y="-6844"/>
                    <a:pt x="31021" y="29882"/>
                  </a:cubicBezTo>
                  <a:cubicBezTo>
                    <a:pt x="-6776" y="67053"/>
                    <a:pt x="-7284" y="127829"/>
                    <a:pt x="29887" y="165627"/>
                  </a:cubicBezTo>
                  <a:cubicBezTo>
                    <a:pt x="30261" y="166007"/>
                    <a:pt x="30641" y="166387"/>
                    <a:pt x="31021" y="166761"/>
                  </a:cubicBezTo>
                  <a:lnTo>
                    <a:pt x="159424" y="293668"/>
                  </a:lnTo>
                  <a:cubicBezTo>
                    <a:pt x="169119" y="303170"/>
                    <a:pt x="184634" y="303170"/>
                    <a:pt x="194329" y="293668"/>
                  </a:cubicBezTo>
                  <a:lnTo>
                    <a:pt x="322732" y="166761"/>
                  </a:lnTo>
                  <a:cubicBezTo>
                    <a:pt x="360530" y="129590"/>
                    <a:pt x="361038" y="68814"/>
                    <a:pt x="323866" y="31016"/>
                  </a:cubicBezTo>
                  <a:close/>
                  <a:moveTo>
                    <a:pt x="287577" y="131357"/>
                  </a:moveTo>
                  <a:lnTo>
                    <a:pt x="176877" y="240811"/>
                  </a:lnTo>
                  <a:lnTo>
                    <a:pt x="66176" y="131357"/>
                  </a:lnTo>
                  <a:cubicBezTo>
                    <a:pt x="57238" y="122743"/>
                    <a:pt x="52198" y="110859"/>
                    <a:pt x="52214" y="98446"/>
                  </a:cubicBezTo>
                  <a:cubicBezTo>
                    <a:pt x="52245" y="85970"/>
                    <a:pt x="57272" y="74025"/>
                    <a:pt x="66176" y="65286"/>
                  </a:cubicBezTo>
                  <a:cubicBezTo>
                    <a:pt x="75186" y="56513"/>
                    <a:pt x="87260" y="51595"/>
                    <a:pt x="99835" y="51573"/>
                  </a:cubicBezTo>
                  <a:cubicBezTo>
                    <a:pt x="112467" y="51685"/>
                    <a:pt x="124587" y="56584"/>
                    <a:pt x="133743" y="65286"/>
                  </a:cubicBezTo>
                  <a:lnTo>
                    <a:pt x="158676" y="90218"/>
                  </a:lnTo>
                  <a:cubicBezTo>
                    <a:pt x="168371" y="99721"/>
                    <a:pt x="183886" y="99721"/>
                    <a:pt x="193581" y="90218"/>
                  </a:cubicBezTo>
                  <a:lnTo>
                    <a:pt x="218514" y="65286"/>
                  </a:lnTo>
                  <a:cubicBezTo>
                    <a:pt x="237603" y="47702"/>
                    <a:pt x="266992" y="47702"/>
                    <a:pt x="286081" y="65286"/>
                  </a:cubicBezTo>
                  <a:cubicBezTo>
                    <a:pt x="295537" y="73772"/>
                    <a:pt x="301118" y="85749"/>
                    <a:pt x="301539" y="98446"/>
                  </a:cubicBezTo>
                  <a:cubicBezTo>
                    <a:pt x="301555" y="110859"/>
                    <a:pt x="296512" y="122743"/>
                    <a:pt x="287577" y="1313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PA-任意多边形: 形状 4427"/>
            <p:cNvSpPr/>
            <p:nvPr>
              <p:custDataLst>
                <p:tags r:id="rId4"/>
              </p:custDataLst>
            </p:nvPr>
          </p:nvSpPr>
          <p:spPr>
            <a:xfrm>
              <a:off x="442471" y="26653353"/>
              <a:ext cx="286724" cy="96613"/>
            </a:xfrm>
            <a:custGeom>
              <a:avLst/>
              <a:gdLst>
                <a:gd name="connsiteX0" fmla="*/ 249169 w 286723"/>
                <a:gd name="connsiteY0" fmla="*/ 2337 h 96613"/>
                <a:gd name="connsiteX1" fmla="*/ 37742 w 286723"/>
                <a:gd name="connsiteY1" fmla="*/ 2337 h 96613"/>
                <a:gd name="connsiteX2" fmla="*/ 2337 w 286723"/>
                <a:gd name="connsiteY2" fmla="*/ 37742 h 96613"/>
                <a:gd name="connsiteX3" fmla="*/ 284418 w 286723"/>
                <a:gd name="connsiteY3" fmla="*/ 37897 h 96613"/>
                <a:gd name="connsiteX4" fmla="*/ 284574 w 286723"/>
                <a:gd name="connsiteY4" fmla="*/ 37742 h 96613"/>
                <a:gd name="connsiteX5" fmla="*/ 249169 w 286723"/>
                <a:gd name="connsiteY5" fmla="*/ 2337 h 9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723" h="96613">
                  <a:moveTo>
                    <a:pt x="249169" y="2337"/>
                  </a:moveTo>
                  <a:cubicBezTo>
                    <a:pt x="190765" y="60670"/>
                    <a:pt x="96146" y="60670"/>
                    <a:pt x="37742" y="2337"/>
                  </a:cubicBezTo>
                  <a:lnTo>
                    <a:pt x="2337" y="37742"/>
                  </a:lnTo>
                  <a:cubicBezTo>
                    <a:pt x="80189" y="115678"/>
                    <a:pt x="206479" y="115749"/>
                    <a:pt x="284418" y="37897"/>
                  </a:cubicBezTo>
                  <a:cubicBezTo>
                    <a:pt x="284471" y="37844"/>
                    <a:pt x="284524" y="37791"/>
                    <a:pt x="284574" y="37742"/>
                  </a:cubicBezTo>
                  <a:lnTo>
                    <a:pt x="249169" y="233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PA-任意多边形: 形状 4428"/>
            <p:cNvSpPr/>
            <p:nvPr>
              <p:custDataLst>
                <p:tags r:id="rId5"/>
              </p:custDataLst>
            </p:nvPr>
          </p:nvSpPr>
          <p:spPr>
            <a:xfrm>
              <a:off x="1344031" y="27170952"/>
              <a:ext cx="52982" cy="52982"/>
            </a:xfrm>
            <a:custGeom>
              <a:avLst/>
              <a:gdLst>
                <a:gd name="connsiteX0" fmla="*/ 2337 w 52981"/>
                <a:gd name="connsiteY0" fmla="*/ 2337 h 52981"/>
                <a:gd name="connsiteX1" fmla="*/ 52202 w 52981"/>
                <a:gd name="connsiteY1" fmla="*/ 2337 h 52981"/>
                <a:gd name="connsiteX2" fmla="*/ 52202 w 52981"/>
                <a:gd name="connsiteY2" fmla="*/ 52202 h 52981"/>
                <a:gd name="connsiteX3" fmla="*/ 2337 w 52981"/>
                <a:gd name="connsiteY3" fmla="*/ 52202 h 5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81" h="52981">
                  <a:moveTo>
                    <a:pt x="2337" y="2337"/>
                  </a:moveTo>
                  <a:lnTo>
                    <a:pt x="52202" y="2337"/>
                  </a:lnTo>
                  <a:lnTo>
                    <a:pt x="52202" y="52202"/>
                  </a:lnTo>
                  <a:lnTo>
                    <a:pt x="2337" y="522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PA-任意多边形: 形状 4429"/>
            <p:cNvSpPr/>
            <p:nvPr>
              <p:custDataLst>
                <p:tags r:id="rId6"/>
              </p:custDataLst>
            </p:nvPr>
          </p:nvSpPr>
          <p:spPr>
            <a:xfrm>
              <a:off x="1344031" y="27071222"/>
              <a:ext cx="52982" cy="52982"/>
            </a:xfrm>
            <a:custGeom>
              <a:avLst/>
              <a:gdLst>
                <a:gd name="connsiteX0" fmla="*/ 2337 w 52981"/>
                <a:gd name="connsiteY0" fmla="*/ 2337 h 52981"/>
                <a:gd name="connsiteX1" fmla="*/ 52202 w 52981"/>
                <a:gd name="connsiteY1" fmla="*/ 2337 h 52981"/>
                <a:gd name="connsiteX2" fmla="*/ 52202 w 52981"/>
                <a:gd name="connsiteY2" fmla="*/ 52202 h 52981"/>
                <a:gd name="connsiteX3" fmla="*/ 2337 w 52981"/>
                <a:gd name="connsiteY3" fmla="*/ 52202 h 5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81" h="52981">
                  <a:moveTo>
                    <a:pt x="2337" y="2337"/>
                  </a:moveTo>
                  <a:lnTo>
                    <a:pt x="52202" y="2337"/>
                  </a:lnTo>
                  <a:lnTo>
                    <a:pt x="52202" y="52202"/>
                  </a:lnTo>
                  <a:lnTo>
                    <a:pt x="2337" y="522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PA-任意多边形: 形状 4430"/>
            <p:cNvSpPr/>
            <p:nvPr>
              <p:custDataLst>
                <p:tags r:id="rId7"/>
              </p:custDataLst>
            </p:nvPr>
          </p:nvSpPr>
          <p:spPr>
            <a:xfrm>
              <a:off x="1344031" y="26971492"/>
              <a:ext cx="52982" cy="52982"/>
            </a:xfrm>
            <a:custGeom>
              <a:avLst/>
              <a:gdLst>
                <a:gd name="connsiteX0" fmla="*/ 2337 w 52981"/>
                <a:gd name="connsiteY0" fmla="*/ 2337 h 52981"/>
                <a:gd name="connsiteX1" fmla="*/ 52202 w 52981"/>
                <a:gd name="connsiteY1" fmla="*/ 2337 h 52981"/>
                <a:gd name="connsiteX2" fmla="*/ 52202 w 52981"/>
                <a:gd name="connsiteY2" fmla="*/ 52202 h 52981"/>
                <a:gd name="connsiteX3" fmla="*/ 2337 w 52981"/>
                <a:gd name="connsiteY3" fmla="*/ 52202 h 5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81" h="52981">
                  <a:moveTo>
                    <a:pt x="2337" y="2337"/>
                  </a:moveTo>
                  <a:lnTo>
                    <a:pt x="52202" y="2337"/>
                  </a:lnTo>
                  <a:lnTo>
                    <a:pt x="52202" y="52202"/>
                  </a:lnTo>
                  <a:lnTo>
                    <a:pt x="2337" y="522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0" name="数据_数据报表"/>
          <p:cNvGrpSpPr>
            <a:grpSpLocks noChangeAspect="1"/>
          </p:cNvGrpSpPr>
          <p:nvPr>
            <p:custDataLst>
              <p:tags r:id="rId8"/>
            </p:custDataLst>
          </p:nvPr>
        </p:nvGrpSpPr>
        <p:grpSpPr bwMode="auto">
          <a:xfrm>
            <a:off x="4662805" y="2016125"/>
            <a:ext cx="457200" cy="374498"/>
            <a:chOff x="3368" y="1783"/>
            <a:chExt cx="944" cy="773"/>
          </a:xfrm>
          <a:solidFill>
            <a:schemeClr val="accent1"/>
          </a:solidFill>
        </p:grpSpPr>
        <p:sp>
          <p:nvSpPr>
            <p:cNvPr id="21" name="PA-任意多边形 86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368" y="1783"/>
              <a:ext cx="944" cy="773"/>
            </a:xfrm>
            <a:custGeom>
              <a:avLst/>
              <a:gdLst>
                <a:gd name="T0" fmla="*/ 300 w 2500"/>
                <a:gd name="T1" fmla="*/ 850 h 2050"/>
                <a:gd name="T2" fmla="*/ 300 w 2500"/>
                <a:gd name="T3" fmla="*/ 1550 h 2050"/>
                <a:gd name="T4" fmla="*/ 500 w 2500"/>
                <a:gd name="T5" fmla="*/ 1550 h 2050"/>
                <a:gd name="T6" fmla="*/ 500 w 2500"/>
                <a:gd name="T7" fmla="*/ 850 h 2050"/>
                <a:gd name="T8" fmla="*/ 300 w 2500"/>
                <a:gd name="T9" fmla="*/ 850 h 2050"/>
                <a:gd name="T10" fmla="*/ 300 w 2500"/>
                <a:gd name="T11" fmla="*/ 650 h 2050"/>
                <a:gd name="T12" fmla="*/ 500 w 2500"/>
                <a:gd name="T13" fmla="*/ 650 h 2050"/>
                <a:gd name="T14" fmla="*/ 700 w 2500"/>
                <a:gd name="T15" fmla="*/ 850 h 2050"/>
                <a:gd name="T16" fmla="*/ 700 w 2500"/>
                <a:gd name="T17" fmla="*/ 1550 h 2050"/>
                <a:gd name="T18" fmla="*/ 500 w 2500"/>
                <a:gd name="T19" fmla="*/ 1750 h 2050"/>
                <a:gd name="T20" fmla="*/ 300 w 2500"/>
                <a:gd name="T21" fmla="*/ 1750 h 2050"/>
                <a:gd name="T22" fmla="*/ 100 w 2500"/>
                <a:gd name="T23" fmla="*/ 1550 h 2050"/>
                <a:gd name="T24" fmla="*/ 100 w 2500"/>
                <a:gd name="T25" fmla="*/ 850 h 2050"/>
                <a:gd name="T26" fmla="*/ 300 w 2500"/>
                <a:gd name="T27" fmla="*/ 650 h 2050"/>
                <a:gd name="T28" fmla="*/ 1950 w 2500"/>
                <a:gd name="T29" fmla="*/ 0 h 2050"/>
                <a:gd name="T30" fmla="*/ 2150 w 2500"/>
                <a:gd name="T31" fmla="*/ 0 h 2050"/>
                <a:gd name="T32" fmla="*/ 2350 w 2500"/>
                <a:gd name="T33" fmla="*/ 200 h 2050"/>
                <a:gd name="T34" fmla="*/ 2350 w 2500"/>
                <a:gd name="T35" fmla="*/ 1550 h 2050"/>
                <a:gd name="T36" fmla="*/ 2150 w 2500"/>
                <a:gd name="T37" fmla="*/ 1750 h 2050"/>
                <a:gd name="T38" fmla="*/ 1950 w 2500"/>
                <a:gd name="T39" fmla="*/ 1750 h 2050"/>
                <a:gd name="T40" fmla="*/ 1750 w 2500"/>
                <a:gd name="T41" fmla="*/ 1550 h 2050"/>
                <a:gd name="T42" fmla="*/ 1750 w 2500"/>
                <a:gd name="T43" fmla="*/ 200 h 2050"/>
                <a:gd name="T44" fmla="*/ 1950 w 2500"/>
                <a:gd name="T45" fmla="*/ 0 h 2050"/>
                <a:gd name="T46" fmla="*/ 1950 w 2500"/>
                <a:gd name="T47" fmla="*/ 200 h 2050"/>
                <a:gd name="T48" fmla="*/ 1950 w 2500"/>
                <a:gd name="T49" fmla="*/ 1550 h 2050"/>
                <a:gd name="T50" fmla="*/ 2150 w 2500"/>
                <a:gd name="T51" fmla="*/ 1550 h 2050"/>
                <a:gd name="T52" fmla="*/ 2150 w 2500"/>
                <a:gd name="T53" fmla="*/ 200 h 2050"/>
                <a:gd name="T54" fmla="*/ 1950 w 2500"/>
                <a:gd name="T55" fmla="*/ 200 h 2050"/>
                <a:gd name="T56" fmla="*/ 50 w 2500"/>
                <a:gd name="T57" fmla="*/ 1950 h 2050"/>
                <a:gd name="T58" fmla="*/ 2450 w 2500"/>
                <a:gd name="T59" fmla="*/ 1950 h 2050"/>
                <a:gd name="T60" fmla="*/ 2500 w 2500"/>
                <a:gd name="T61" fmla="*/ 2000 h 2050"/>
                <a:gd name="T62" fmla="*/ 2450 w 2500"/>
                <a:gd name="T63" fmla="*/ 2050 h 2050"/>
                <a:gd name="T64" fmla="*/ 50 w 2500"/>
                <a:gd name="T65" fmla="*/ 2050 h 2050"/>
                <a:gd name="T66" fmla="*/ 0 w 2500"/>
                <a:gd name="T67" fmla="*/ 2000 h 2050"/>
                <a:gd name="T68" fmla="*/ 50 w 2500"/>
                <a:gd name="T69" fmla="*/ 1950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0" h="2050">
                  <a:moveTo>
                    <a:pt x="300" y="850"/>
                  </a:moveTo>
                  <a:lnTo>
                    <a:pt x="300" y="1550"/>
                  </a:lnTo>
                  <a:lnTo>
                    <a:pt x="500" y="1550"/>
                  </a:lnTo>
                  <a:lnTo>
                    <a:pt x="500" y="850"/>
                  </a:lnTo>
                  <a:lnTo>
                    <a:pt x="300" y="850"/>
                  </a:lnTo>
                  <a:close/>
                  <a:moveTo>
                    <a:pt x="300" y="650"/>
                  </a:moveTo>
                  <a:lnTo>
                    <a:pt x="500" y="650"/>
                  </a:lnTo>
                  <a:cubicBezTo>
                    <a:pt x="611" y="650"/>
                    <a:pt x="700" y="740"/>
                    <a:pt x="700" y="850"/>
                  </a:cubicBezTo>
                  <a:lnTo>
                    <a:pt x="700" y="1550"/>
                  </a:lnTo>
                  <a:cubicBezTo>
                    <a:pt x="700" y="1661"/>
                    <a:pt x="611" y="1750"/>
                    <a:pt x="500" y="1750"/>
                  </a:cubicBezTo>
                  <a:lnTo>
                    <a:pt x="300" y="1750"/>
                  </a:lnTo>
                  <a:cubicBezTo>
                    <a:pt x="190" y="1750"/>
                    <a:pt x="100" y="1661"/>
                    <a:pt x="100" y="1550"/>
                  </a:cubicBezTo>
                  <a:lnTo>
                    <a:pt x="100" y="850"/>
                  </a:lnTo>
                  <a:cubicBezTo>
                    <a:pt x="100" y="740"/>
                    <a:pt x="190" y="650"/>
                    <a:pt x="300" y="650"/>
                  </a:cubicBezTo>
                  <a:close/>
                  <a:moveTo>
                    <a:pt x="1950" y="0"/>
                  </a:moveTo>
                  <a:lnTo>
                    <a:pt x="2150" y="0"/>
                  </a:lnTo>
                  <a:cubicBezTo>
                    <a:pt x="2261" y="0"/>
                    <a:pt x="2350" y="90"/>
                    <a:pt x="2350" y="200"/>
                  </a:cubicBezTo>
                  <a:lnTo>
                    <a:pt x="2350" y="1550"/>
                  </a:lnTo>
                  <a:cubicBezTo>
                    <a:pt x="2350" y="1661"/>
                    <a:pt x="2261" y="1750"/>
                    <a:pt x="2150" y="1750"/>
                  </a:cubicBezTo>
                  <a:lnTo>
                    <a:pt x="1950" y="1750"/>
                  </a:lnTo>
                  <a:cubicBezTo>
                    <a:pt x="1840" y="1750"/>
                    <a:pt x="1750" y="1661"/>
                    <a:pt x="1750" y="1550"/>
                  </a:cubicBezTo>
                  <a:lnTo>
                    <a:pt x="1750" y="200"/>
                  </a:lnTo>
                  <a:cubicBezTo>
                    <a:pt x="1750" y="90"/>
                    <a:pt x="1840" y="0"/>
                    <a:pt x="1950" y="0"/>
                  </a:cubicBezTo>
                  <a:close/>
                  <a:moveTo>
                    <a:pt x="1950" y="200"/>
                  </a:moveTo>
                  <a:lnTo>
                    <a:pt x="1950" y="1550"/>
                  </a:lnTo>
                  <a:lnTo>
                    <a:pt x="2150" y="1550"/>
                  </a:lnTo>
                  <a:lnTo>
                    <a:pt x="2150" y="200"/>
                  </a:lnTo>
                  <a:lnTo>
                    <a:pt x="1950" y="200"/>
                  </a:lnTo>
                  <a:close/>
                  <a:moveTo>
                    <a:pt x="50" y="1950"/>
                  </a:moveTo>
                  <a:lnTo>
                    <a:pt x="2450" y="1950"/>
                  </a:lnTo>
                  <a:cubicBezTo>
                    <a:pt x="2478" y="1950"/>
                    <a:pt x="2500" y="1973"/>
                    <a:pt x="2500" y="2000"/>
                  </a:cubicBezTo>
                  <a:cubicBezTo>
                    <a:pt x="2500" y="2028"/>
                    <a:pt x="2478" y="2050"/>
                    <a:pt x="2450" y="2050"/>
                  </a:cubicBezTo>
                  <a:lnTo>
                    <a:pt x="50" y="2050"/>
                  </a:lnTo>
                  <a:cubicBezTo>
                    <a:pt x="23" y="2050"/>
                    <a:pt x="0" y="2028"/>
                    <a:pt x="0" y="2000"/>
                  </a:cubicBezTo>
                  <a:cubicBezTo>
                    <a:pt x="0" y="1973"/>
                    <a:pt x="23" y="1950"/>
                    <a:pt x="50" y="19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PA-任意多边形 8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727" y="1896"/>
              <a:ext cx="226" cy="547"/>
            </a:xfrm>
            <a:custGeom>
              <a:avLst/>
              <a:gdLst>
                <a:gd name="T0" fmla="*/ 200 w 600"/>
                <a:gd name="T1" fmla="*/ 200 h 1450"/>
                <a:gd name="T2" fmla="*/ 200 w 600"/>
                <a:gd name="T3" fmla="*/ 1250 h 1450"/>
                <a:gd name="T4" fmla="*/ 400 w 600"/>
                <a:gd name="T5" fmla="*/ 1250 h 1450"/>
                <a:gd name="T6" fmla="*/ 400 w 600"/>
                <a:gd name="T7" fmla="*/ 200 h 1450"/>
                <a:gd name="T8" fmla="*/ 200 w 600"/>
                <a:gd name="T9" fmla="*/ 200 h 1450"/>
                <a:gd name="T10" fmla="*/ 200 w 600"/>
                <a:gd name="T11" fmla="*/ 0 h 1450"/>
                <a:gd name="T12" fmla="*/ 400 w 600"/>
                <a:gd name="T13" fmla="*/ 0 h 1450"/>
                <a:gd name="T14" fmla="*/ 600 w 600"/>
                <a:gd name="T15" fmla="*/ 200 h 1450"/>
                <a:gd name="T16" fmla="*/ 600 w 600"/>
                <a:gd name="T17" fmla="*/ 1250 h 1450"/>
                <a:gd name="T18" fmla="*/ 400 w 600"/>
                <a:gd name="T19" fmla="*/ 1450 h 1450"/>
                <a:gd name="T20" fmla="*/ 200 w 600"/>
                <a:gd name="T21" fmla="*/ 1450 h 1450"/>
                <a:gd name="T22" fmla="*/ 0 w 600"/>
                <a:gd name="T23" fmla="*/ 1250 h 1450"/>
                <a:gd name="T24" fmla="*/ 0 w 600"/>
                <a:gd name="T25" fmla="*/ 200 h 1450"/>
                <a:gd name="T26" fmla="*/ 200 w 600"/>
                <a:gd name="T27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0" h="1450">
                  <a:moveTo>
                    <a:pt x="200" y="200"/>
                  </a:moveTo>
                  <a:lnTo>
                    <a:pt x="200" y="1250"/>
                  </a:lnTo>
                  <a:lnTo>
                    <a:pt x="400" y="1250"/>
                  </a:lnTo>
                  <a:lnTo>
                    <a:pt x="400" y="200"/>
                  </a:lnTo>
                  <a:lnTo>
                    <a:pt x="200" y="200"/>
                  </a:lnTo>
                  <a:close/>
                  <a:moveTo>
                    <a:pt x="200" y="0"/>
                  </a:moveTo>
                  <a:lnTo>
                    <a:pt x="400" y="0"/>
                  </a:lnTo>
                  <a:cubicBezTo>
                    <a:pt x="511" y="0"/>
                    <a:pt x="600" y="90"/>
                    <a:pt x="600" y="200"/>
                  </a:cubicBezTo>
                  <a:lnTo>
                    <a:pt x="600" y="1250"/>
                  </a:lnTo>
                  <a:cubicBezTo>
                    <a:pt x="600" y="1361"/>
                    <a:pt x="511" y="1450"/>
                    <a:pt x="400" y="1450"/>
                  </a:cubicBezTo>
                  <a:lnTo>
                    <a:pt x="200" y="1450"/>
                  </a:lnTo>
                  <a:cubicBezTo>
                    <a:pt x="90" y="1450"/>
                    <a:pt x="0" y="1361"/>
                    <a:pt x="0" y="1250"/>
                  </a:cubicBezTo>
                  <a:lnTo>
                    <a:pt x="0" y="200"/>
                  </a:lnTo>
                  <a:cubicBezTo>
                    <a:pt x="0" y="90"/>
                    <a:pt x="90" y="0"/>
                    <a:pt x="20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5283200" y="840740"/>
            <a:ext cx="6211570" cy="192786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 lvl="0" indent="0" algn="l" fontAlgn="ctr">
              <a:lnSpc>
                <a:spcPct val="130000"/>
              </a:lnSpc>
              <a:spcBef>
                <a:spcPts val="2465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b="1" spc="30" dirty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ARM 微处理器支持程序状态寄存器（CPSR 或SPSR）访问指令，用于在程序状态寄存器和通用寄存器之间传送数据，程序状态寄存器访问指令包括以下两条：</a:t>
            </a:r>
            <a:endParaRPr lang="zh-CN" altLang="en-US" sz="1800" b="1" spc="30" dirty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94640" lvl="1" indent="-262255" algn="l" fontAlgn="ctr">
              <a:lnSpc>
                <a:spcPct val="130000"/>
              </a:lnSpc>
              <a:spcBef>
                <a:spcPts val="50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3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 MRS 程序状态寄存器到通用寄存器的数据传送指令</a:t>
            </a:r>
            <a:endParaRPr lang="zh-CN" altLang="en-US" sz="1800" spc="3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94640" lvl="1" indent="-262255" algn="l" fontAlgn="ctr">
              <a:lnSpc>
                <a:spcPct val="130000"/>
              </a:lnSpc>
              <a:spcBef>
                <a:spcPts val="505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spc="3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 MSR 通用寄存器到程序状态寄存器的数据传送指令</a:t>
            </a:r>
            <a:endParaRPr lang="zh-CN" altLang="en-US" sz="1800" spc="3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2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3"/>
          <p:cNvSpPr txBox="1"/>
          <p:nvPr>
            <p:custDataLst>
              <p:tags r:id="rId13"/>
            </p:custDataLst>
          </p:nvPr>
        </p:nvSpPr>
        <p:spPr>
          <a:xfrm>
            <a:off x="-10160" y="0"/>
            <a:ext cx="4065270" cy="8407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5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endParaRPr kumimoji="0" lang="en-US" altLang="zh-CN" sz="5400" b="1" i="0" spc="100" baseline="0" noProof="0" dirty="0">
              <a:ln>
                <a:noFill/>
              </a:ln>
              <a:solidFill>
                <a:schemeClr val="lt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685730" y="2615815"/>
            <a:ext cx="2692800" cy="408379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p>
            <a:pPr lvl="0">
              <a:lnSpc>
                <a:spcPct val="110000"/>
              </a:lnSpc>
            </a:pPr>
            <a:r>
              <a:rPr lang="zh-CN" altLang="en-US"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程序状态寄存器访问</a:t>
            </a:r>
            <a:r>
              <a:rPr lang="zh-CN" altLang="en-US"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处理</a:t>
            </a:r>
            <a:r>
              <a:rPr lang="zh-CN" altLang="en-US"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指令</a:t>
            </a:r>
            <a:endParaRPr lang="zh-CN" altLang="en-US" sz="4400" b="1" spc="1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83200" y="3395345"/>
            <a:ext cx="58642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指令示例：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MRS R0，CPSR ；传送CPSR 的内容到R0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MRS R0，SPSR ；传送SPSR 的内容到R0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83200" y="4326255"/>
            <a:ext cx="64192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MSR CPSR，R0 ；传送R0 的内容到CPSR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MSR SPSR，R0 ；传送R0 的内容到SPSR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MSR CPSR_c，R0 ；传送R0 的内容到SPSR，但仅仅修改CPSR 中的控制位域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0"/>
            <a:ext cx="406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555960" y="-46"/>
            <a:ext cx="6756001" cy="1291637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Autofit/>
          </a:bodyPr>
          <a:lstStyle/>
          <a:p>
            <a:pPr lvl="0" algn="ctr">
              <a:lnSpc>
                <a:spcPct val="150000"/>
              </a:lnSpc>
              <a:spcAft>
                <a:spcPts val="1000"/>
              </a:spcAft>
            </a:pP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ARM有三类Load/Store指令：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操作数为32位字和无符号字节数据的Load/Store指令；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操作数为16位半字和有符号字节数据的Load/Store指令；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ctr">
              <a:lnSpc>
                <a:spcPct val="150000"/>
              </a:lnSpc>
              <a:spcAft>
                <a:spcPts val="1000"/>
              </a:spcAft>
            </a:pPr>
            <a:r>
              <a:rPr lang="zh-CN" altLang="en-US" sz="24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批量操作的Load/Store指令</a:t>
            </a:r>
            <a:endParaRPr lang="zh-CN" altLang="en-US" sz="24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763200" y="2774565"/>
            <a:ext cx="2692800" cy="4083799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lvl="0">
              <a:lnSpc>
                <a:spcPct val="110000"/>
              </a:lnSpc>
            </a:pPr>
            <a:r>
              <a:rPr sz="4400" b="1" spc="1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Load/Store指令</a:t>
            </a:r>
            <a:endParaRPr sz="4400" b="1" spc="1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3"/>
          <p:cNvSpPr txBox="1"/>
          <p:nvPr>
            <p:custDataLst>
              <p:tags r:id="rId4"/>
            </p:custDataLst>
          </p:nvPr>
        </p:nvSpPr>
        <p:spPr>
          <a:xfrm>
            <a:off x="-10160" y="0"/>
            <a:ext cx="4065270" cy="8407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5400" b="1" i="0" spc="100" baseline="0" noProof="0" dirty="0">
                <a:ln>
                  <a:noFill/>
                </a:ln>
                <a:solidFill>
                  <a:schemeClr val="lt1">
                    <a:alpha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  <a:endParaRPr kumimoji="0" lang="en-US" altLang="zh-CN" sz="5400" b="1" i="0" spc="100" baseline="0" noProof="0" dirty="0">
              <a:ln>
                <a:noFill/>
              </a:ln>
              <a:solidFill>
                <a:schemeClr val="lt1">
                  <a:alpha val="8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frame"/>
</p:tagLst>
</file>

<file path=ppt/tags/tag101.xml><?xml version="1.0" encoding="utf-8"?>
<p:tagLst xmlns:p="http://schemas.openxmlformats.org/presentationml/2006/main">
  <p:tag name="KSO_WM_SLIDE_BACKGROUND_TYPE" val="frame"/>
</p:tagLst>
</file>

<file path=ppt/tags/tag102.xml><?xml version="1.0" encoding="utf-8"?>
<p:tagLst xmlns:p="http://schemas.openxmlformats.org/presentationml/2006/main">
  <p:tag name="KSO_WM_SLIDE_BACKGROUND_TYPE" val="frame"/>
</p:tagLst>
</file>

<file path=ppt/tags/tag103.xml><?xml version="1.0" encoding="utf-8"?>
<p:tagLst xmlns:p="http://schemas.openxmlformats.org/presentationml/2006/main">
  <p:tag name="KSO_WM_SLIDE_BACKGROUND_TYPE" val="frame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7b2ae570794244c6847ac33e4ee70eb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b91182fef1c4a5ca9842011ec617907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1e4e4f8b1aa1494c8385cbd7130e1f8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54b7cee5714445c843c8534884c60ec"/>
  <p:tag name="KSO_WM_SLIDE_BACKGROUND_TYPE" val="leftRight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ddd14415f30497ea686e1b74a41ce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601f71e70e34a51a602ca758342fff0"/>
  <p:tag name="KSO_WM_SLIDE_BACKGROUND_TYPE" val="leftRight"/>
</p:tagLst>
</file>

<file path=ppt/tags/tag107.xml><?xml version="1.0" encoding="utf-8"?>
<p:tagLst xmlns:p="http://schemas.openxmlformats.org/presentationml/2006/main">
  <p:tag name="KSO_WM_SLIDE_BACKGROUND_TYPE" val="leftRight"/>
</p:tagLst>
</file>

<file path=ppt/tags/tag108.xml><?xml version="1.0" encoding="utf-8"?>
<p:tagLst xmlns:p="http://schemas.openxmlformats.org/presentationml/2006/main">
  <p:tag name="KSO_WM_SLIDE_BACKGROUND_TYPE" val="leftRight"/>
</p:tagLst>
</file>

<file path=ppt/tags/tag109.xml><?xml version="1.0" encoding="utf-8"?>
<p:tagLst xmlns:p="http://schemas.openxmlformats.org/presentationml/2006/main">
  <p:tag name="KSO_WM_SLIDE_BACKGROUND_TYPE" val="leftRight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leftRight"/>
</p:tagLst>
</file>

<file path=ppt/tags/tag111.xml><?xml version="1.0" encoding="utf-8"?>
<p:tagLst xmlns:p="http://schemas.openxmlformats.org/presentationml/2006/main">
  <p:tag name="KSO_WM_SLIDE_BACKGROUND_TYPE" val="leftRight"/>
</p:tagLst>
</file>

<file path=ppt/tags/tag112.xml><?xml version="1.0" encoding="utf-8"?>
<p:tagLst xmlns:p="http://schemas.openxmlformats.org/presentationml/2006/main">
  <p:tag name="KSO_WM_SLIDE_BACKGROUND_TYPE" val="leftRight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7910fe02d2a845f9bb6cd960288e9a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71c4c20efda4eea88f246394b8ed53a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74236bef23d48a2a11657d6340d5c2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4c5cc2442d34394aee968c4d9f662b2"/>
  <p:tag name="KSO_WM_SLIDE_BACKGROUND_TYPE" val="topBottom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cbf4bdb089674a99851b230651f0fe3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84a9e58c404f9bb408440f305c3bbe"/>
  <p:tag name="KSO_WM_SLIDE_BACKGROUND_TYPE" val="topBottom"/>
</p:tagLst>
</file>

<file path=ppt/tags/tag116.xml><?xml version="1.0" encoding="utf-8"?>
<p:tagLst xmlns:p="http://schemas.openxmlformats.org/presentationml/2006/main">
  <p:tag name="KSO_WM_SLIDE_BACKGROUND_TYPE" val="topBottom"/>
</p:tagLst>
</file>

<file path=ppt/tags/tag117.xml><?xml version="1.0" encoding="utf-8"?>
<p:tagLst xmlns:p="http://schemas.openxmlformats.org/presentationml/2006/main">
  <p:tag name="KSO_WM_SLIDE_BACKGROUND_TYPE" val="topBottom"/>
</p:tagLst>
</file>

<file path=ppt/tags/tag118.xml><?xml version="1.0" encoding="utf-8"?>
<p:tagLst xmlns:p="http://schemas.openxmlformats.org/presentationml/2006/main">
  <p:tag name="KSO_WM_SLIDE_BACKGROUND_TYPE" val="topBottom"/>
</p:tagLst>
</file>

<file path=ppt/tags/tag119.xml><?xml version="1.0" encoding="utf-8"?>
<p:tagLst xmlns:p="http://schemas.openxmlformats.org/presentationml/2006/main">
  <p:tag name="KSO_WM_SLIDE_BACKGROUND_TYPE" val="topBottom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</p:tagLst>
</file>

<file path=ppt/tags/tag121.xml><?xml version="1.0" encoding="utf-8"?>
<p:tagLst xmlns:p="http://schemas.openxmlformats.org/presentationml/2006/main">
  <p:tag name="KSO_WM_SLIDE_BACKGROUND_TYPE" val="topBottom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cfb6aadf1ab9469281ef3b8daf5ac3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c2375578cd47c1ae19399bf7b6e9ee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bfec00cd6a041feabc2eecbe761d7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fac917e8b0f487cb31c17a6d325eb2a"/>
  <p:tag name="KSO_WM_SLIDE_BACKGROUND_TYPE" val="bottomTop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dda504719bb344b6a34798b64923274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a59400f35149f4962512285838e5d8"/>
  <p:tag name="KSO_WM_SLIDE_BACKGROUND_TYPE" val="bottomTop"/>
</p:tagLst>
</file>

<file path=ppt/tags/tag125.xml><?xml version="1.0" encoding="utf-8"?>
<p:tagLst xmlns:p="http://schemas.openxmlformats.org/presentationml/2006/main">
  <p:tag name="KSO_WM_SLIDE_BACKGROUND_TYPE" val="bottomTop"/>
</p:tagLst>
</file>

<file path=ppt/tags/tag126.xml><?xml version="1.0" encoding="utf-8"?>
<p:tagLst xmlns:p="http://schemas.openxmlformats.org/presentationml/2006/main">
  <p:tag name="KSO_WM_SLIDE_BACKGROUND_TYPE" val="bottomTop"/>
</p:tagLst>
</file>

<file path=ppt/tags/tag127.xml><?xml version="1.0" encoding="utf-8"?>
<p:tagLst xmlns:p="http://schemas.openxmlformats.org/presentationml/2006/main">
  <p:tag name="KSO_WM_SLIDE_BACKGROUND_TYPE" val="bottomTop"/>
</p:tagLst>
</file>

<file path=ppt/tags/tag128.xml><?xml version="1.0" encoding="utf-8"?>
<p:tagLst xmlns:p="http://schemas.openxmlformats.org/presentationml/2006/main">
  <p:tag name="KSO_WM_SLIDE_BACKGROUND_TYPE" val="bottomTop"/>
</p:tagLst>
</file>

<file path=ppt/tags/tag129.xml><?xml version="1.0" encoding="utf-8"?>
<p:tagLst xmlns:p="http://schemas.openxmlformats.org/presentationml/2006/main">
  <p:tag name="KSO_WM_SLIDE_BACKGROUND_TYPE" val="bottomTo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ottomTop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cca765e2bd384dd3a319496243d5f55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ce9f009e7db493fb47a4194b1d05ad1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eb593c36a7cc453fbef130bab2a45e5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4e8f84e755c410a9b28fac3594f5d33"/>
  <p:tag name="KSO_WM_SLIDE_BACKGROUND_TYPE" val="navigation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fa58ef7d844c4a7b81b081053010519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bce6dec50dc4172b50e4198641e3f35"/>
  <p:tag name="KSO_WM_SLIDE_BACKGROUND_TYPE" val="navigation"/>
</p:tagLst>
</file>

<file path=ppt/tags/tag134.xml><?xml version="1.0" encoding="utf-8"?>
<p:tagLst xmlns:p="http://schemas.openxmlformats.org/presentationml/2006/main">
  <p:tag name="KSO_WM_SLIDE_BACKGROUND_TYPE" val="navigation"/>
</p:tagLst>
</file>

<file path=ppt/tags/tag135.xml><?xml version="1.0" encoding="utf-8"?>
<p:tagLst xmlns:p="http://schemas.openxmlformats.org/presentationml/2006/main">
  <p:tag name="KSO_WM_SLIDE_BACKGROUND_TYPE" val="navigation"/>
</p:tagLst>
</file>

<file path=ppt/tags/tag136.xml><?xml version="1.0" encoding="utf-8"?>
<p:tagLst xmlns:p="http://schemas.openxmlformats.org/presentationml/2006/main">
  <p:tag name="KSO_WM_SLIDE_BACKGROUND_TYPE" val="navigation"/>
</p:tagLst>
</file>

<file path=ppt/tags/tag137.xml><?xml version="1.0" encoding="utf-8"?>
<p:tagLst xmlns:p="http://schemas.openxmlformats.org/presentationml/2006/main">
  <p:tag name="KSO_WM_SLIDE_BACKGROUND_TYPE" val="navigation"/>
</p:tagLst>
</file>

<file path=ppt/tags/tag138.xml><?xml version="1.0" encoding="utf-8"?>
<p:tagLst xmlns:p="http://schemas.openxmlformats.org/presentationml/2006/main">
  <p:tag name="KSO_WM_SLIDE_BACKGROUND_TYPE" val="navigation"/>
</p:tagLst>
</file>

<file path=ppt/tags/tag139.xml><?xml version="1.0" encoding="utf-8"?>
<p:tagLst xmlns:p="http://schemas.openxmlformats.org/presentationml/2006/main">
  <p:tag name="KSO_WM_SLIDE_BACKGROUND_TYPE" val="navigation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</p:tagLst>
</file>

<file path=ppt/tags/tag141.xml><?xml version="1.0" encoding="utf-8"?>
<p:tagLst xmlns:p="http://schemas.openxmlformats.org/presentationml/2006/main">
  <p:tag name="KSO_WM_SLIDE_BACKGROUND_TYPE" val="navigation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0f65f2c56fb545009b8e0c771c3af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2c7983957dd4eb4bd125359e33ab7e8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dfefe7a87b66443392a2d3e492f7974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fafc17c9738479e937df318b3fb52c4"/>
  <p:tag name="KSO_WM_SLIDE_BACKGROUND_TYPE" val="belt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72632280a6104171b789ec1c3a60bcf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48216b5b634bd68562210e52183ddb"/>
  <p:tag name="KSO_WM_SLIDE_BACKGROUND_TYPE" val="belt"/>
</p:tagLst>
</file>

<file path=ppt/tags/tag145.xml><?xml version="1.0" encoding="utf-8"?>
<p:tagLst xmlns:p="http://schemas.openxmlformats.org/presentationml/2006/main">
  <p:tag name="KSO_WM_SLIDE_BACKGROUND_TYPE" val="belt"/>
</p:tagLst>
</file>

<file path=ppt/tags/tag146.xml><?xml version="1.0" encoding="utf-8"?>
<p:tagLst xmlns:p="http://schemas.openxmlformats.org/presentationml/2006/main">
  <p:tag name="KSO_WM_SLIDE_BACKGROUND_TYPE" val="belt"/>
</p:tagLst>
</file>

<file path=ppt/tags/tag147.xml><?xml version="1.0" encoding="utf-8"?>
<p:tagLst xmlns:p="http://schemas.openxmlformats.org/presentationml/2006/main">
  <p:tag name="KSO_WM_SLIDE_BACKGROUND_TYPE" val="belt"/>
</p:tagLst>
</file>

<file path=ppt/tags/tag148.xml><?xml version="1.0" encoding="utf-8"?>
<p:tagLst xmlns:p="http://schemas.openxmlformats.org/presentationml/2006/main">
  <p:tag name="KSO_WM_SLIDE_BACKGROUND_TYPE" val="belt"/>
</p:tagLst>
</file>

<file path=ppt/tags/tag149.xml><?xml version="1.0" encoding="utf-8"?>
<p:tagLst xmlns:p="http://schemas.openxmlformats.org/presentationml/2006/main">
  <p:tag name="KSO_WM_SLIDE_BACKGROUND_TYPE" val="belt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230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230_1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c"/>
  <p:tag name="KSO_WM_UNIT_DEC_AREA_ID" val="6e035fa90b564088a4bdad68c152a94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5f517aec2aa486d9b9ab125807fa809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230_1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经典简约商务工作汇报"/>
  <p:tag name="KSO_WM_UNIT_BLOCK" val="0"/>
  <p:tag name="KSO_WM_UNIT_DEC_AREA_ID" val="f4cc249b07044d97b6a9de24427683f2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3d4c03bb62fe4e24a0564fd66f9bf9da"/>
  <p:tag name="KSO_WM_UNIT_TEXT_FILL_FORE_SCHEMECOLOR_INDEX_BRIGHTNESS" val="0.15"/>
  <p:tag name="KSO_WM_UNIT_TEXT_FILL_FORE_SCHEMECOLOR_INDEX" val="13"/>
  <p:tag name="KSO_WM_UNIT_TEXT_FILL_TYPE" val="1"/>
  <p:tag name="KSO_WM_TEMPLATE_ASSEMBLE_XID" val="5fc6fd802574a1ee74b6c7c0"/>
  <p:tag name="KSO_WM_TEMPLATE_ASSEMBLE_GROUPID" val="5f8cfa53a61ec3b55284a7ab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230_1*b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97dcf51a85b746309bacf7cd10958256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3d4c03bb62fe4e24a0564fd66f9bf9da"/>
  <p:tag name="KSO_WM_UNIT_TEXT_FILL_FORE_SCHEMECOLOR_INDEX_BRIGHTNESS" val="0.35"/>
  <p:tag name="KSO_WM_UNIT_TEXT_FILL_FORE_SCHEMECOLOR_INDEX" val="13"/>
  <p:tag name="KSO_WM_UNIT_TEXT_FILL_TYPE" val="1"/>
  <p:tag name="KSO_WM_TEMPLATE_ASSEMBLE_XID" val="5fc6fd802574a1ee74b6c7c0"/>
  <p:tag name="KSO_WM_TEMPLATE_ASSEMBLE_GROUPID" val="5f8cfa53a61ec3b55284a7ab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230_2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d"/>
  <p:tag name="KSO_WM_UNIT_DEC_AREA_ID" val="d235448924044c6f84bc9878d540eab2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67771cb71a493ab02a827d9df2d759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8ff91e92a957467e824c865e8779b1c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29442d5d764955b58657525b0413b5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13e3952efcd646049553d75eacc649b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336cfe57546424396c49b9fcf70fd70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230_1*b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df476b64a90f4644b139ba66d33feb1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9a2ce4d09fb84a048a0c6b5f2345a526"/>
  <p:tag name="KSO_WM_UNIT_TEXT_FILL_FORE_SCHEMECOLOR_INDEX_BRIGHTNESS" val="0.35"/>
  <p:tag name="KSO_WM_UNIT_TEXT_FILL_FORE_SCHEMECOLOR_INDEX" val="13"/>
  <p:tag name="KSO_WM_UNIT_TEXT_FILL_TYPE" val="1"/>
  <p:tag name="KSO_WM_TEMPLATE_ASSEMBLE_XID" val="5fc6fd802574a1ee74b6c7b8"/>
  <p:tag name="KSO_WM_TEMPLATE_ASSEMBLE_GROUPID" val="5f8cfa53a61ec3b55284a7ab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ee13252f071a4a91809f3399a6808d04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9a2ce4d09fb84a048a0c6b5f2345a526"/>
  <p:tag name="KSO_WM_UNIT_TEXT_FILL_FORE_SCHEMECOLOR_INDEX_BRIGHTNESS" val="0.15"/>
  <p:tag name="KSO_WM_UNIT_TEXT_FILL_FORE_SCHEMECOLOR_INDEX" val="13"/>
  <p:tag name="KSO_WM_UNIT_TEXT_FILL_TYPE" val="1"/>
  <p:tag name="KSO_WM_TEMPLATE_ASSEMBLE_XID" val="5fc6fd802574a1ee74b6c7b8"/>
  <p:tag name="KSO_WM_TEMPLATE_ASSEMBLE_GROUPID" val="5f8cfa53a61ec3b55284a7ab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230_2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d"/>
  <p:tag name="KSO_WM_UNIT_DEC_AREA_ID" val="6fa41d213a094c898e4c36308bc4aa2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e5f4de1b0b4b2d8fb7e801c6e7530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517ef0b75158420989452bec1c0ed1f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36f5bb1f4f840a8bd34d91254dc01e5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230_1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c"/>
  <p:tag name="KSO_WM_UNIT_DEC_AREA_ID" val="6e035fa90b564088a4bdad68c152a94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5f517aec2aa486d9b9ab125807fa809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230_1*b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f54746af823b4388882b5b7f5eae128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bb363eea399a4795922d7eb8fc929c3d"/>
  <p:tag name="KSO_WM_UNIT_TEXT_FILL_FORE_SCHEMECOLOR_INDEX_BRIGHTNESS" val="0.35"/>
  <p:tag name="KSO_WM_UNIT_TEXT_FILL_FORE_SCHEMECOLOR_INDEX" val="13"/>
  <p:tag name="KSO_WM_UNIT_TEXT_FILL_TYPE" val="1"/>
  <p:tag name="KSO_WM_TEMPLATE_ASSEMBLE_XID" val="5fc6fd802574a1ee74b6c7d7"/>
  <p:tag name="KSO_WM_TEMPLATE_ASSEMBLE_GROUPID" val="5f8cfa53a61ec3b55284a7ab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PRESET_TEXT" val="感谢聆听"/>
  <p:tag name="KSO_WM_UNIT_DEFAULT_FONT" val="60;74;4"/>
  <p:tag name="KSO_WM_UNIT_BLOCK" val="0"/>
  <p:tag name="KSO_WM_UNIT_DEC_AREA_ID" val="57515bfc813c4135ab63e709f868a68e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bb363eea399a4795922d7eb8fc929c3d"/>
  <p:tag name="KSO_WM_UNIT_TEXT_FILL_FORE_SCHEMECOLOR_INDEX_BRIGHTNESS" val="0.15"/>
  <p:tag name="KSO_WM_UNIT_TEXT_FILL_FORE_SCHEMECOLOR_INDEX" val="13"/>
  <p:tag name="KSO_WM_UNIT_TEXT_FILL_TYPE" val="1"/>
  <p:tag name="KSO_WM_TEMPLATE_ASSEMBLE_XID" val="5fc6fd802574a1ee74b6c7d7"/>
  <p:tag name="KSO_WM_TEMPLATE_ASSEMBLE_GROUPID" val="5f8cfa53a61ec3b55284a7ab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  <p:tag name="KSO_WM_SLIDE_BACKGROUND_TYPE" val="general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  <p:tag name="KSO_WM_SLIDE_BACKGROUND_TYPE" val="general"/>
</p:tagLst>
</file>

<file path=ppt/tags/tag178.xml><?xml version="1.0" encoding="utf-8"?>
<p:tagLst xmlns:p="http://schemas.openxmlformats.org/presentationml/2006/main">
  <p:tag name="KSO_WM_SLIDE_BACKGROUND_TYPE" val="general"/>
</p:tagLst>
</file>

<file path=ppt/tags/tag179.xml><?xml version="1.0" encoding="utf-8"?>
<p:tagLst xmlns:p="http://schemas.openxmlformats.org/presentationml/2006/main">
  <p:tag name="KSO_WM_SLIDE_BACKGROUND_TYPE" val="genera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general"/>
</p:tagLst>
</file>

<file path=ppt/tags/tag181.xml><?xml version="1.0" encoding="utf-8"?>
<p:tagLst xmlns:p="http://schemas.openxmlformats.org/presentationml/2006/main">
  <p:tag name="KSO_WM_SLIDE_BACKGROUND_TYPE" val="general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211017883b6744e98ab5f2207e99367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4949874bd540f1a79226a550be7555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d470b472ffc34bf5903f0423a639f3e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6ccc025e0b0444ba7026ca66ff6d9f4"/>
  <p:tag name="KSO_WM_SLIDE_BACKGROUND_TYPE" val="frame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7ad3bf38c03a440e92144bd274e947c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bbfe641e7314ff39ab39eb4445b5494"/>
  <p:tag name="KSO_WM_SLIDE_BACKGROUND_TYPE" val="frame"/>
</p:tagLst>
</file>

<file path=ppt/tags/tag185.xml><?xml version="1.0" encoding="utf-8"?>
<p:tagLst xmlns:p="http://schemas.openxmlformats.org/presentationml/2006/main">
  <p:tag name="KSO_WM_SLIDE_BACKGROUND_TYPE" val="frame"/>
</p:tagLst>
</file>

<file path=ppt/tags/tag186.xml><?xml version="1.0" encoding="utf-8"?>
<p:tagLst xmlns:p="http://schemas.openxmlformats.org/presentationml/2006/main">
  <p:tag name="KSO_WM_SLIDE_BACKGROUND_TYPE" val="frame"/>
</p:tagLst>
</file>

<file path=ppt/tags/tag187.xml><?xml version="1.0" encoding="utf-8"?>
<p:tagLst xmlns:p="http://schemas.openxmlformats.org/presentationml/2006/main">
  <p:tag name="KSO_WM_SLIDE_BACKGROUND_TYPE" val="frame"/>
</p:tagLst>
</file>

<file path=ppt/tags/tag188.xml><?xml version="1.0" encoding="utf-8"?>
<p:tagLst xmlns:p="http://schemas.openxmlformats.org/presentationml/2006/main">
  <p:tag name="KSO_WM_SLIDE_BACKGROUND_TYPE" val="frame"/>
</p:tagLst>
</file>

<file path=ppt/tags/tag189.xml><?xml version="1.0" encoding="utf-8"?>
<p:tagLst xmlns:p="http://schemas.openxmlformats.org/presentationml/2006/main">
  <p:tag name="KSO_WM_SLIDE_BACKGROUND_TYPE" val="frame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7b2ae570794244c6847ac33e4ee70eb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b91182fef1c4a5ca9842011ec617907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1e4e4f8b1aa1494c8385cbd7130e1f8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54b7cee5714445c843c8534884c60ec"/>
  <p:tag name="KSO_WM_SLIDE_BACKGROUND_TYPE" val="leftRight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ddd14415f30497ea686e1b74a41ce5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601f71e70e34a51a602ca758342fff0"/>
  <p:tag name="KSO_WM_SLIDE_BACKGROUND_TYPE" val="leftRight"/>
</p:tagLst>
</file>

<file path=ppt/tags/tag193.xml><?xml version="1.0" encoding="utf-8"?>
<p:tagLst xmlns:p="http://schemas.openxmlformats.org/presentationml/2006/main">
  <p:tag name="KSO_WM_SLIDE_BACKGROUND_TYPE" val="leftRight"/>
</p:tagLst>
</file>

<file path=ppt/tags/tag194.xml><?xml version="1.0" encoding="utf-8"?>
<p:tagLst xmlns:p="http://schemas.openxmlformats.org/presentationml/2006/main">
  <p:tag name="KSO_WM_SLIDE_BACKGROUND_TYPE" val="leftRight"/>
</p:tagLst>
</file>

<file path=ppt/tags/tag195.xml><?xml version="1.0" encoding="utf-8"?>
<p:tagLst xmlns:p="http://schemas.openxmlformats.org/presentationml/2006/main">
  <p:tag name="KSO_WM_SLIDE_BACKGROUND_TYPE" val="leftRight"/>
</p:tagLst>
</file>

<file path=ppt/tags/tag196.xml><?xml version="1.0" encoding="utf-8"?>
<p:tagLst xmlns:p="http://schemas.openxmlformats.org/presentationml/2006/main">
  <p:tag name="KSO_WM_SLIDE_BACKGROUND_TYPE" val="leftRight"/>
</p:tagLst>
</file>

<file path=ppt/tags/tag197.xml><?xml version="1.0" encoding="utf-8"?>
<p:tagLst xmlns:p="http://schemas.openxmlformats.org/presentationml/2006/main">
  <p:tag name="KSO_WM_SLIDE_BACKGROUND_TYPE" val="leftRight"/>
</p:tagLst>
</file>

<file path=ppt/tags/tag198.xml><?xml version="1.0" encoding="utf-8"?>
<p:tagLst xmlns:p="http://schemas.openxmlformats.org/presentationml/2006/main">
  <p:tag name="KSO_WM_SLIDE_BACKGROUND_TYPE" val="leftRight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7910fe02d2a845f9bb6cd960288e9a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71c4c20efda4eea88f246394b8ed53a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74236bef23d48a2a11657d6340d5c2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4c5cc2442d34394aee968c4d9f662b2"/>
  <p:tag name="KSO_WM_SLIDE_BACKGROUND_TYPE" val="topBottom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cbf4bdb089674a99851b230651f0fe3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84a9e58c404f9bb408440f305c3bbe"/>
  <p:tag name="KSO_WM_SLIDE_BACKGROUND_TYPE" val="topBottom"/>
</p:tagLst>
</file>

<file path=ppt/tags/tag202.xml><?xml version="1.0" encoding="utf-8"?>
<p:tagLst xmlns:p="http://schemas.openxmlformats.org/presentationml/2006/main">
  <p:tag name="KSO_WM_SLIDE_BACKGROUND_TYPE" val="topBottom"/>
</p:tagLst>
</file>

<file path=ppt/tags/tag203.xml><?xml version="1.0" encoding="utf-8"?>
<p:tagLst xmlns:p="http://schemas.openxmlformats.org/presentationml/2006/main">
  <p:tag name="KSO_WM_SLIDE_BACKGROUND_TYPE" val="topBottom"/>
</p:tagLst>
</file>

<file path=ppt/tags/tag204.xml><?xml version="1.0" encoding="utf-8"?>
<p:tagLst xmlns:p="http://schemas.openxmlformats.org/presentationml/2006/main">
  <p:tag name="KSO_WM_SLIDE_BACKGROUND_TYPE" val="topBottom"/>
</p:tagLst>
</file>

<file path=ppt/tags/tag205.xml><?xml version="1.0" encoding="utf-8"?>
<p:tagLst xmlns:p="http://schemas.openxmlformats.org/presentationml/2006/main">
  <p:tag name="KSO_WM_SLIDE_BACKGROUND_TYPE" val="topBottom"/>
</p:tagLst>
</file>

<file path=ppt/tags/tag206.xml><?xml version="1.0" encoding="utf-8"?>
<p:tagLst xmlns:p="http://schemas.openxmlformats.org/presentationml/2006/main">
  <p:tag name="KSO_WM_SLIDE_BACKGROUND_TYPE" val="topBottom"/>
</p:tagLst>
</file>

<file path=ppt/tags/tag207.xml><?xml version="1.0" encoding="utf-8"?>
<p:tagLst xmlns:p="http://schemas.openxmlformats.org/presentationml/2006/main">
  <p:tag name="KSO_WM_SLIDE_BACKGROUND_TYPE" val="topBottom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cfb6aadf1ab9469281ef3b8daf5ac33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c2375578cd47c1ae19399bf7b6e9ee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bfec00cd6a041feabc2eecbe761d76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fac917e8b0f487cb31c17a6d325eb2a"/>
  <p:tag name="KSO_WM_SLIDE_BACKGROUND_TYPE" val="bottomTop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dda504719bb344b6a34798b64923274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a59400f35149f4962512285838e5d8"/>
  <p:tag name="KSO_WM_SLIDE_BACKGROUND_TYPE" val="bottomTop"/>
</p:tagLst>
</file>

<file path=ppt/tags/tag211.xml><?xml version="1.0" encoding="utf-8"?>
<p:tagLst xmlns:p="http://schemas.openxmlformats.org/presentationml/2006/main">
  <p:tag name="KSO_WM_SLIDE_BACKGROUND_TYPE" val="bottomTop"/>
</p:tagLst>
</file>

<file path=ppt/tags/tag212.xml><?xml version="1.0" encoding="utf-8"?>
<p:tagLst xmlns:p="http://schemas.openxmlformats.org/presentationml/2006/main">
  <p:tag name="KSO_WM_SLIDE_BACKGROUND_TYPE" val="bottomTop"/>
</p:tagLst>
</file>

<file path=ppt/tags/tag213.xml><?xml version="1.0" encoding="utf-8"?>
<p:tagLst xmlns:p="http://schemas.openxmlformats.org/presentationml/2006/main">
  <p:tag name="KSO_WM_SLIDE_BACKGROUND_TYPE" val="bottomTop"/>
</p:tagLst>
</file>

<file path=ppt/tags/tag214.xml><?xml version="1.0" encoding="utf-8"?>
<p:tagLst xmlns:p="http://schemas.openxmlformats.org/presentationml/2006/main">
  <p:tag name="KSO_WM_SLIDE_BACKGROUND_TYPE" val="bottomTop"/>
</p:tagLst>
</file>

<file path=ppt/tags/tag215.xml><?xml version="1.0" encoding="utf-8"?>
<p:tagLst xmlns:p="http://schemas.openxmlformats.org/presentationml/2006/main">
  <p:tag name="KSO_WM_SLIDE_BACKGROUND_TYPE" val="bottomTop"/>
</p:tagLst>
</file>

<file path=ppt/tags/tag216.xml><?xml version="1.0" encoding="utf-8"?>
<p:tagLst xmlns:p="http://schemas.openxmlformats.org/presentationml/2006/main">
  <p:tag name="KSO_WM_SLIDE_BACKGROUND_TYPE" val="bottomTop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cca765e2bd384dd3a319496243d5f55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ce9f009e7db493fb47a4194b1d05ad1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eb593c36a7cc453fbef130bab2a45e5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4e8f84e755c410a9b28fac3594f5d33"/>
  <p:tag name="KSO_WM_SLIDE_BACKGROUND_TYPE" val="navigation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fa58ef7d844c4a7b81b081053010519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bce6dec50dc4172b50e4198641e3f35"/>
  <p:tag name="KSO_WM_SLIDE_BACKGROUND_TYPE" val="navigation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navigation"/>
</p:tagLst>
</file>

<file path=ppt/tags/tag221.xml><?xml version="1.0" encoding="utf-8"?>
<p:tagLst xmlns:p="http://schemas.openxmlformats.org/presentationml/2006/main">
  <p:tag name="KSO_WM_SLIDE_BACKGROUND_TYPE" val="navigation"/>
</p:tagLst>
</file>

<file path=ppt/tags/tag222.xml><?xml version="1.0" encoding="utf-8"?>
<p:tagLst xmlns:p="http://schemas.openxmlformats.org/presentationml/2006/main">
  <p:tag name="KSO_WM_SLIDE_BACKGROUND_TYPE" val="navigation"/>
</p:tagLst>
</file>

<file path=ppt/tags/tag223.xml><?xml version="1.0" encoding="utf-8"?>
<p:tagLst xmlns:p="http://schemas.openxmlformats.org/presentationml/2006/main">
  <p:tag name="KSO_WM_SLIDE_BACKGROUND_TYPE" val="navigation"/>
</p:tagLst>
</file>

<file path=ppt/tags/tag224.xml><?xml version="1.0" encoding="utf-8"?>
<p:tagLst xmlns:p="http://schemas.openxmlformats.org/presentationml/2006/main">
  <p:tag name="KSO_WM_SLIDE_BACKGROUND_TYPE" val="navigation"/>
</p:tagLst>
</file>

<file path=ppt/tags/tag225.xml><?xml version="1.0" encoding="utf-8"?>
<p:tagLst xmlns:p="http://schemas.openxmlformats.org/presentationml/2006/main">
  <p:tag name="KSO_WM_SLIDE_BACKGROUND_TYPE" val="navigation"/>
</p:tagLst>
</file>

<file path=ppt/tags/tag226.xml><?xml version="1.0" encoding="utf-8"?>
<p:tagLst xmlns:p="http://schemas.openxmlformats.org/presentationml/2006/main">
  <p:tag name="KSO_WM_SLIDE_BACKGROUND_TYPE" val="navigation"/>
</p:tagLst>
</file>

<file path=ppt/tags/tag227.xml><?xml version="1.0" encoding="utf-8"?>
<p:tagLst xmlns:p="http://schemas.openxmlformats.org/presentationml/2006/main">
  <p:tag name="KSO_WM_SLIDE_BACKGROUND_TYPE" val="navigation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0f65f2c56fb545009b8e0c771c3afe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2c7983957dd4eb4bd125359e33ab7e8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dfefe7a87b66443392a2d3e492f7974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fafc17c9738479e937df318b3fb52c4"/>
  <p:tag name="KSO_WM_SLIDE_BACKGROUND_TYPE" val="belt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72632280a6104171b789ec1c3a60bcf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48216b5b634bd68562210e52183ddb"/>
  <p:tag name="KSO_WM_SLIDE_BACKGROUND_TYPE" val="belt"/>
</p:tagLst>
</file>

<file path=ppt/tags/tag231.xml><?xml version="1.0" encoding="utf-8"?>
<p:tagLst xmlns:p="http://schemas.openxmlformats.org/presentationml/2006/main">
  <p:tag name="KSO_WM_SLIDE_BACKGROUND_TYPE" val="belt"/>
</p:tagLst>
</file>

<file path=ppt/tags/tag232.xml><?xml version="1.0" encoding="utf-8"?>
<p:tagLst xmlns:p="http://schemas.openxmlformats.org/presentationml/2006/main">
  <p:tag name="KSO_WM_SLIDE_BACKGROUND_TYPE" val="belt"/>
</p:tagLst>
</file>

<file path=ppt/tags/tag233.xml><?xml version="1.0" encoding="utf-8"?>
<p:tagLst xmlns:p="http://schemas.openxmlformats.org/presentationml/2006/main">
  <p:tag name="KSO_WM_SLIDE_BACKGROUND_TYPE" val="belt"/>
</p:tagLst>
</file>

<file path=ppt/tags/tag234.xml><?xml version="1.0" encoding="utf-8"?>
<p:tagLst xmlns:p="http://schemas.openxmlformats.org/presentationml/2006/main">
  <p:tag name="KSO_WM_SLIDE_BACKGROUND_TYPE" val="belt"/>
</p:tagLst>
</file>

<file path=ppt/tags/tag235.xml><?xml version="1.0" encoding="utf-8"?>
<p:tagLst xmlns:p="http://schemas.openxmlformats.org/presentationml/2006/main">
  <p:tag name="KSO_WM_SLIDE_BACKGROUND_TYPE" val="belt"/>
</p:tagLst>
</file>

<file path=ppt/tags/tag236.xml><?xml version="1.0" encoding="utf-8"?>
<p:tagLst xmlns:p="http://schemas.openxmlformats.org/presentationml/2006/main">
  <p:tag name="KSO_WM_TEMPLATE_CATEGORY" val="custom"/>
  <p:tag name="KSO_WM_TEMPLATE_INDEX" val="20203230"/>
</p:tagLst>
</file>

<file path=ppt/tags/tag237.xml><?xml version="1.0" encoding="utf-8"?>
<p:tagLst xmlns:p="http://schemas.openxmlformats.org/presentationml/2006/main">
  <p:tag name="KSO_WM_TEMPLATE_CATEGORY" val="custom"/>
  <p:tag name="KSO_WM_TEMPLATE_INDEX" val="20203230"/>
</p:tagLst>
</file>

<file path=ppt/tags/tag23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230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3230_1*i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dd48ac531d84e2caa412c089a305592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affa69b591154f738ccc09c5b87e4ac1&quot;,&quot;X&quot;:{&quot;Pos&quot;:1},&quot;Y&quot;:{&quot;Pos&quot;:1}},&quot;whChangeMode&quot;:0}"/>
  <p:tag name="KSO_WM_CHIP_GROUPID" val="5ebd0b730ac41c4a0a525433"/>
  <p:tag name="KSO_WM_CHIP_XID" val="5ebd0b730ac41c4a0a525434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12d41933074b4e88a90c9b7d7a981e94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0"/>
  <p:tag name="KSO_WM_TEMPLATE_ASSEMBLE_XID" val="5fc6fd802574a1ee74b6c7c9"/>
  <p:tag name="KSO_WM_TEMPLATE_ASSEMBLE_GROUPID" val="5fc6fd802574a1ee74b6c7c9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230_1*b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23ec37d333bf431b89d58b30910e38c4"/>
  <p:tag name="KSO_WM_CHIP_GROUPID" val="5ebd0b730ac41c4a0a525433"/>
  <p:tag name="KSO_WM_CHIP_XID" val="5ebd0b730ac41c4a0a525434"/>
  <p:tag name="KSO_WM_CHIP_FILLAREA_FILL_RULE" val="{&quot;fill_align&quot;:&quot;cm&quot;,&quot;fill_mode&quot;:&quot;adaptive&quot;,&quot;sacle_strategy&quot;:&quot;smart&quot;}"/>
  <p:tag name="KSO_WM_ASSEMBLE_CHIP_INDEX" val="12d41933074b4e88a90c9b7d7a981e94"/>
  <p:tag name="KSO_WM_UNIT_TEXT_FILL_FORE_SCHEMECOLOR_INDEX_BRIGHTNESS" val="0.35"/>
  <p:tag name="KSO_WM_UNIT_TEXT_FILL_FORE_SCHEMECOLOR_INDEX" val="13"/>
  <p:tag name="KSO_WM_UNIT_TEXT_FILL_TYPE" val="1"/>
  <p:tag name="KSO_WM_TEMPLATE_ASSEMBLE_XID" val="5fc6fd802574a1ee74b6c7c9"/>
  <p:tag name="KSO_WM_TEMPLATE_ASSEMBLE_GROUPID" val="5fc6fd802574a1ee74b6c7c9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48;56;4"/>
  <p:tag name="KSO_WM_UNIT_BLOCK" val="0"/>
  <p:tag name="KSO_WM_UNIT_DEC_AREA_ID" val="52fd4ad062b6462e87bf0b30c7a329d0"/>
  <p:tag name="KSO_WM_CHIP_GROUPID" val="5ebd0b730ac41c4a0a525433"/>
  <p:tag name="KSO_WM_CHIP_XID" val="5ebd0b730ac41c4a0a525434"/>
  <p:tag name="KSO_WM_CHIP_FILLAREA_FILL_RULE" val="{&quot;fill_align&quot;:&quot;cm&quot;,&quot;fill_mode&quot;:&quot;adaptive&quot;,&quot;sacle_strategy&quot;:&quot;smart&quot;}"/>
  <p:tag name="KSO_WM_ASSEMBLE_CHIP_INDEX" val="12d41933074b4e88a90c9b7d7a981e94"/>
  <p:tag name="KSO_WM_UNIT_TEXT_FILL_FORE_SCHEMECOLOR_INDEX_BRIGHTNESS" val="0.15"/>
  <p:tag name="KSO_WM_UNIT_TEXT_FILL_FORE_SCHEMECOLOR_INDEX" val="13"/>
  <p:tag name="KSO_WM_UNIT_TEXT_FILL_TYPE" val="1"/>
  <p:tag name="KSO_WM_TEMPLATE_ASSEMBLE_XID" val="5fc6fd802574a1ee74b6c7c9"/>
  <p:tag name="KSO_WM_TEMPLATE_ASSEMBLE_GROUPID" val="5fc6fd802574a1ee74b6c7c9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3230_1*i*2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24;44;4"/>
  <p:tag name="KSO_WM_UNIT_BLOCK" val="0"/>
  <p:tag name="KSO_WM_UNIT_SM_LIMIT_TYPE" val="2"/>
  <p:tag name="KSO_WM_UNIT_DEC_AREA_ID" val="affa69b591154f738ccc09c5b87e4ac1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52fd4ad062b6462e87bf0b30c7a329d0;23ec37d333bf431b89d58b30910e38c4&quot;,&quot;X&quot;:{&quot;Pos&quot;:0},&quot;Y&quot;:{&quot;Pos&quot;:0}},&quot;whChangeMode&quot;:0}"/>
  <p:tag name="KSO_WM_CHIP_GROUPID" val="5ebd0b730ac41c4a0a525433"/>
  <p:tag name="KSO_WM_CHIP_XID" val="5ebd0b730ac41c4a0a525434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12d41933074b4e88a90c9b7d7a981e94"/>
  <p:tag name="KSO_WM_UNIT_TEXT_FILL_FORE_SCHEMECOLOR_INDEX_BRIGHTNESS" val="0"/>
  <p:tag name="KSO_WM_UNIT_TEXT_FILL_FORE_SCHEMECOLOR_INDEX" val="14"/>
  <p:tag name="KSO_WM_UNIT_TEXT_FILL_TYPE" val="1"/>
  <p:tag name="KSO_WM_UNIT_VALUE" val="10"/>
  <p:tag name="KSO_WM_TEMPLATE_ASSEMBLE_XID" val="5fc6fd802574a1ee74b6c7c9"/>
  <p:tag name="KSO_WM_TEMPLATE_ASSEMBLE_GROUPID" val="5fc6fd802574a1ee74b6c7c9"/>
</p:tagLst>
</file>

<file path=ppt/tags/tag243.xml><?xml version="1.0" encoding="utf-8"?>
<p:tagLst xmlns:p="http://schemas.openxmlformats.org/presentationml/2006/main">
  <p:tag name="KSO_WM_SLIDE_ID" val="custom20203230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230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CHIP_INFOS" val="{&quot;layout_type&quot;:&quot;forleft&quot;,&quot;slide_type&quot;:[&quot;title&quot;],&quot;aspect_ratio&quot;:&quot;16:9&quot;}"/>
  <p:tag name="KSO_WM_CHIP_XID" val="5ebe041a0ac41c4a0a52557b"/>
  <p:tag name="KSO_WM_CHIP_FILLPROP" val="[[{&quot;fill_id&quot;:&quot;d4089bcb58db42069348158c66880bc0&quot;,&quot;fill_align&quot;:&quot;cm&quot;,&quot;text_align&quot;:&quot;lm&quot;,&quot;text_direction&quot;:&quot;horizontal&quot;,&quot;chip_types&quot;:[&quot;text&quot;,&quot;header&quot;]}]]"/>
  <p:tag name="KSO_WM_SLIDE_SIZE" val="380*460"/>
  <p:tag name="KSO_WM_SLIDE_POSITION" val="60*39"/>
  <p:tag name="KSO_WM_CHIP_GROUPID" val="5ebf6661ddc3daf3fef3f760"/>
  <p:tag name="KSO_WM_SLIDE_LAYOUT_INFO" val="{&quot;id&quot;:&quot;2020-12-02T10:35:55&quot;,&quot;maxSize&quot;:{&quot;size1&quot;:63.41043882016782},&quot;minSize&quot;:{&quot;size1&quot;:51.91043882016782},&quot;normalSize&quot;:{&quot;size1&quot;:57.91043882016782},&quot;subLayout&quot;:[{&quot;id&quot;:&quot;2020-12-02T10:35:55&quot;,&quot;margin&quot;:{&quot;bottom&quot;:0.20284411311149597,&quot;left&quot;:3.3866944313049316,&quot;right&quot;:17.074310302734375,&quot;top&quot;:8.548385620117188},&quot;type&quot;:0},{&quot;id&quot;:&quot;2020-12-02T10:35:55&quot;,&quot;margin&quot;:{&quot;bottom&quot;:5.658385753631592,&quot;left&quot;:3.3866944313049316,&quot;right&quot;:17.074310302734375,&quot;top&quot;:0.2467142939567566}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c6fd802574a1ee74b6c7c9"/>
  <p:tag name="KSO_WM_TEMPLATE_ASSEMBLE_GROUPID" val="5fc6fd802574a1ee74b6c7c9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3230_11*i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SUBTYPE" val="h"/>
  <p:tag name="KSO_WM_UNIT_BK_DARK_LIGHT" val="1"/>
  <p:tag name="KSO_WM_UNIT_BLOCK" val="0"/>
  <p:tag name="KSO_WM_UNIT_FILL_FORE_SCHEMECOLOR_INDEX_BRIGHTNESS" val="0"/>
  <p:tag name="KSO_WM_UNIT_FILL_FORE_SCHEMECOLOR_INDEX" val="15"/>
  <p:tag name="KSO_WM_UNIT_FILL_TYPE" val="1"/>
  <p:tag name="KSO_WM_UNIT_VALUE" val="425"/>
</p:tagLst>
</file>

<file path=ppt/tags/tag24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ID" val="custom20203230_11*k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4"/>
  <p:tag name="KSO_WM_UNIT_TEXT_FILL_FORE_SCHEMECOLOR_INDEX_BRIGHTNESS" val="0"/>
  <p:tag name="KSO_WM_UNIT_TEXT_FILL_FORE_SCHEMECOLOR_INDEX" val="14"/>
  <p:tag name="KSO_WM_UNIT_TEXT_FILL_TYPE" val="1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0323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3230_11*i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SUBTYPE" val="h"/>
  <p:tag name="KSO_WM_UNIT_BK_DARK_LIGHT" val="1"/>
  <p:tag name="KSO_WM_UNIT_BLOCK" val="0"/>
  <p:tag name="KSO_WM_UNIT_FILL_FORE_SCHEMECOLOR_INDEX_BRIGHTNESS" val="0"/>
  <p:tag name="KSO_WM_UNIT_FILL_FORE_SCHEMECOLOR_INDEX" val="15"/>
  <p:tag name="KSO_WM_UNIT_FILL_TYPE" val="1"/>
  <p:tag name="KSO_WM_UNIT_VALUE" val="425"/>
</p:tagLst>
</file>

<file path=ppt/tags/tag24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ID" val="custom20203230_11*k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4"/>
  <p:tag name="KSO_WM_UNIT_TEXT_FILL_FORE_SCHEMECOLOR_INDEX_BRIGHTNESS" val="0"/>
  <p:tag name="KSO_WM_UNIT_TEXT_FILL_FORE_SCHEMECOLOR_INDEX" val="14"/>
  <p:tag name="KSO_WM_UNIT_TEXT_FILL_TYPE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6_14*f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PRESET_TEXT" val="点击此处添加正文"/>
  <p:tag name="KSO_WM_UNIT_NOCLEAR" val="0"/>
  <p:tag name="KSO_WM_UNIT_VALUE" val="230"/>
  <p:tag name="KSO_WM_UNIT_TYPE" val="f"/>
  <p:tag name="KSO_WM_UNIT_INDEX" val="1"/>
  <p:tag name="KSO_WM_UNIT_SHOW_EDIT_AREA_INDICATION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wm#"/>
  <p:tag name="KSO_WM_TEMPLATE_CATEGORY" val="custom"/>
  <p:tag name="KSO_WM_TEMPLATE_INDEX" val="2020323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6_14*d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VALUE" val="1520*1520"/>
  <p:tag name="KSO_WM_UNIT_TYPE" val="d"/>
  <p:tag name="KSO_WM_UNIT_INDEX" val="1"/>
  <p:tag name="KSO_WM_UNIT_SUPPORT_UNIT_TYPE" val="[&quot;all&quot;]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4"/>
  <p:tag name="KSO_WM_TEMPLATE_SUBCATEGORY" val="19"/>
  <p:tag name="KSO_WM_TEMPLATE_MASTER_TYPE" val="0"/>
  <p:tag name="KSO_WM_TEMPLATE_COLOR_TYPE" val="1"/>
  <p:tag name="KSO_WM_SLIDE_ITEM_CNT" val="0"/>
  <p:tag name="KSO_WM_SLIDE_INDEX" val="14"/>
  <p:tag name="KSO_WM_TAG_VERSION" val="1.0"/>
  <p:tag name="KSO_WM_SLIDE_TYPE" val="text"/>
  <p:tag name="KSO_WM_SLIDE_SUBTYPE" val="picTxt"/>
  <p:tag name="KSO_WM_SLIDE_SIZE" val="863*431"/>
  <p:tag name="KSO_WM_SLIDE_POSITION" val="48*61"/>
  <p:tag name="KSO_WM_SLIDE_LAYOUT" val="a_d_f"/>
  <p:tag name="KSO_WM_SLIDE_LAYOUT_CNT" val="1_1_1"/>
  <p:tag name="KSO_WM_UNIT_SHOW_EDIT_AREA_INDICATION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3230_11*i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SUBTYPE" val="h"/>
  <p:tag name="KSO_WM_UNIT_BK_DARK_LIGHT" val="1"/>
  <p:tag name="KSO_WM_UNIT_BLOCK" val="0"/>
  <p:tag name="KSO_WM_UNIT_FILL_FORE_SCHEMECOLOR_INDEX_BRIGHTNESS" val="0"/>
  <p:tag name="KSO_WM_UNIT_FILL_FORE_SCHEMECOLOR_INDEX" val="15"/>
  <p:tag name="KSO_WM_UNIT_FILL_TYPE" val="1"/>
  <p:tag name="KSO_WM_UNIT_VALUE" val="425"/>
</p:tagLst>
</file>

<file path=ppt/tags/tag254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"/>
  <p:tag name="KSO_WM_UNIT_NOCLEAR" val="0"/>
  <p:tag name="KSO_WM_UNIT_VALUE" val="33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3230_11*f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1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36;44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5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ID" val="custom20203230_11*k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4"/>
  <p:tag name="KSO_WM_UNIT_TEXT_FILL_FORE_SCHEMECOLOR_INDEX_BRIGHTNESS" val="0"/>
  <p:tag name="KSO_WM_UNIT_TEXT_FILL_FORE_SCHEMECOLOR_INDEX" val="14"/>
  <p:tag name="KSO_WM_UNIT_TEXT_FILL_TYPE" val="1"/>
</p:tagLst>
</file>

<file path=ppt/tags/tag257.xml><?xml version="1.0" encoding="utf-8"?>
<p:tagLst xmlns:p="http://schemas.openxmlformats.org/presentationml/2006/main">
  <p:tag name="KSO_WM_SLIDE_ID" val="custom20203230_11"/>
  <p:tag name="KSO_WM_TEMPLATE_SUBCATEGORY" val="0"/>
  <p:tag name="KSO_WM_TEMPLATE_MASTER_TYPE" val="0"/>
  <p:tag name="KSO_WM_TEMPLATE_COLOR_TYPE" val="1"/>
  <p:tag name="KSO_WM_SLIDE_ITEM_CNT" val="0"/>
  <p:tag name="KSO_WM_SLIDE_INDEX" val="11"/>
  <p:tag name="KSO_WM_TAG_VERSION" val="1.0"/>
  <p:tag name="KSO_WM_BEAUTIFY_FLAG" val="#wm#"/>
  <p:tag name="KSO_WM_TEMPLATE_CATEGORY" val="custom"/>
  <p:tag name="KSO_WM_TEMPLATE_INDEX" val="20203230"/>
  <p:tag name="KSO_WM_SLIDE_LAYOUT" val="a_f_i_k"/>
  <p:tag name="KSO_WM_SLIDE_LAYOUT_CNT" val="1_1_1_1"/>
  <p:tag name="KSO_WM_SLIDE_TYPE" val="text"/>
  <p:tag name="KSO_WM_SLIDE_SUBTYPE" val="pureTxt"/>
  <p:tag name="KSO_WM_SLIDE_SIZE" val="898*540"/>
  <p:tag name="KSO_WM_SLIDE_POSITION" val="0*0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4.43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1.69,&quot;top&quot;:2.12,&quot;right&quot;:2.12,&quot;bottom&quot;:2.12},&quot;edge&quot;:{&quot;left&quot;:false,&quot;top&quot;:true,&quot;right&quot;:true,&quot;bottom&quot;:true}}]}"/>
  <p:tag name="KSO_WM_SLIDE_CAN_ADD_NAVIGATION" val="1"/>
  <p:tag name="KSO_WM_SLIDE_BACKGROUND" val="[&quot;general&quot;,&quot;leftRight&quot;]"/>
  <p:tag name="KSO_WM_SLIDE_RATIO" val="1.777778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3230_12*i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SUBTYPE" val="h"/>
  <p:tag name="KSO_WM_UNIT_BK_DARK_LIGHT" val="1"/>
  <p:tag name="KSO_WM_UNIT_BLOCK" val="0"/>
  <p:tag name="KSO_WM_UNIT_FILL_FORE_SCHEMECOLOR_INDEX_BRIGHTNESS" val="0"/>
  <p:tag name="KSO_WM_UNIT_FILL_FORE_SCHEMECOLOR_INDEX" val="15"/>
  <p:tag name="KSO_WM_UNIT_FILL_TYPE" val="1"/>
  <p:tag name="KSO_WM_UNIT_VALUE" val="425"/>
</p:tagLst>
</file>

<file path=ppt/tags/tag259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3230_12*h_f*1_1"/>
  <p:tag name="KSO_WM_TEMPLATE_CATEGORY" val="custom"/>
  <p:tag name="KSO_WM_TEMPLATE_INDEX" val="20203230"/>
  <p:tag name="KSO_WM_UNIT_LAYERLEVEL" val="1_1"/>
  <p:tag name="KSO_WM_TAG_VERSION" val="1.0"/>
  <p:tag name="KSO_WM_BEAUTIFY_FLAG" val="#wm#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custom20203230_12*h_f*2_1"/>
  <p:tag name="KSO_WM_TEMPLATE_CATEGORY" val="custom"/>
  <p:tag name="KSO_WM_TEMPLATE_INDEX" val="20203230"/>
  <p:tag name="KSO_WM_UNIT_LAYERLEVEL" val="1_1"/>
  <p:tag name="KSO_WM_TAG_VERSION" val="1.0"/>
  <p:tag name="KSO_WM_BEAUTIFY_FLAG" val="#wm#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2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36;44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6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ID" val="custom20203230_11*k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4"/>
  <p:tag name="KSO_WM_UNIT_TEXT_FILL_FORE_SCHEMECOLOR_INDEX_BRIGHTNESS" val="0"/>
  <p:tag name="KSO_WM_UNIT_TEXT_FILL_FORE_SCHEMECOLOR_INDEX" val="14"/>
  <p:tag name="KSO_WM_UNIT_TEXT_FILL_TYPE" val="1"/>
</p:tagLst>
</file>

<file path=ppt/tags/tag263.xml><?xml version="1.0" encoding="utf-8"?>
<p:tagLst xmlns:p="http://schemas.openxmlformats.org/presentationml/2006/main">
  <p:tag name="KSO_WM_SLIDE_ID" val="custom20203230_12"/>
  <p:tag name="KSO_WM_TEMPLATE_SUBCATEGORY" val="0"/>
  <p:tag name="KSO_WM_TEMPLATE_MASTER_TYPE" val="0"/>
  <p:tag name="KSO_WM_TEMPLATE_COLOR_TYPE" val="1"/>
  <p:tag name="KSO_WM_SLIDE_ITEM_CNT" val="0"/>
  <p:tag name="KSO_WM_SLIDE_INDEX" val="12"/>
  <p:tag name="KSO_WM_TAG_VERSION" val="1.0"/>
  <p:tag name="KSO_WM_BEAUTIFY_FLAG" val="#wm#"/>
  <p:tag name="KSO_WM_TEMPLATE_CATEGORY" val="custom"/>
  <p:tag name="KSO_WM_TEMPLATE_INDEX" val="20203230"/>
  <p:tag name="KSO_WM_SLIDE_LAYOUT" val="a_i_k_h"/>
  <p:tag name="KSO_WM_SLIDE_LAYOUT_CNT" val="1_1_1_2"/>
  <p:tag name="KSO_WM_SLIDE_TYPE" val="text"/>
  <p:tag name="KSO_WM_SLIDE_SUBTYPE" val="pureTxt"/>
  <p:tag name="KSO_WM_SLIDE_SIZE" val="531.969*280.778"/>
  <p:tag name="KSO_WM_SLIDE_POSITION" val="367.937*150.296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4.43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1.69,&quot;top&quot;:2.12,&quot;right&quot;:2.12,&quot;bottom&quot;:2.12},&quot;edge&quot;:{&quot;left&quot;:false,&quot;top&quot;:true,&quot;right&quot;:true,&quot;bottom&quot;:true}}]}"/>
  <p:tag name="KSO_WM_SLIDE_BACKGROUND" val="[&quot;general&quot;,&quot;leftRight&quot;]"/>
  <p:tag name="KSO_WM_SLIDE_RATIO" val="1.777778"/>
</p:tagLst>
</file>

<file path=ppt/tags/tag26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6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06104103-b99b-48c2-8548-8edae6148fd9}"/>
  <p:tag name="KSO_WM_UNIT_TEXTBOXSTYLE_TEMPLATEID" val="3135236"/>
  <p:tag name="KSO_WM_UNIT_TEXTBOXSTYLE_TYPE" val="8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3230_12*i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SUBTYPE" val="h"/>
  <p:tag name="KSO_WM_UNIT_BK_DARK_LIGHT" val="1"/>
  <p:tag name="KSO_WM_UNIT_BLOCK" val="0"/>
  <p:tag name="KSO_WM_UNIT_FILL_FORE_SCHEMECOLOR_INDEX_BRIGHTNESS" val="0"/>
  <p:tag name="KSO_WM_UNIT_FILL_FORE_SCHEMECOLOR_INDEX" val="15"/>
  <p:tag name="KSO_WM_UNIT_FILL_TYPE" val="1"/>
  <p:tag name="KSO_WM_UNIT_VALUE" val="425"/>
</p:tagLst>
</file>

<file path=ppt/tags/tag26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ID" val="custom20203230_11*k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4"/>
  <p:tag name="KSO_WM_UNIT_TEXT_FILL_FORE_SCHEMECOLOR_INDEX_BRIGHTNESS" val="0"/>
  <p:tag name="KSO_WM_UNIT_TEXT_FILL_FORE_SCHEMECOLOR_INDEX" val="14"/>
  <p:tag name="KSO_WM_UNIT_TEXT_FILL_TYPE" val="1"/>
</p:tagLst>
</file>

<file path=ppt/tags/tag267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2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36;44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203230"/>
</p:tagLst>
</file>

<file path=ppt/tags/tag269.xml><?xml version="1.0" encoding="utf-8"?>
<p:tagLst xmlns:p="http://schemas.openxmlformats.org/presentationml/2006/main">
  <p:tag name="PA" val="v5.2.7"/>
  <p:tag name="PAMAINTYPE" val="4"/>
  <p:tag name="PATYPE" val="176"/>
  <p:tag name="PASUBTYPE" val="285"/>
  <p:tag name="RESOURCELIBID_SHAPE" val="449874"/>
  <p:tag name="RESOURCELIB_SHAPETYPE" val="4"/>
  <p:tag name="KSO_WM_UNIT_TEXTBOXSTYLE_SHAPETYPE" val="1"/>
  <p:tag name="KSO_WM_UNIT_TEXTBOXSTYLE_TEMPLATEID" val="1"/>
  <p:tag name="KSO_WM_UNIT_TEXTBOXSTYLE_GUID" val="{a34fd658-fe38-428f-bfe3-c3cb9e6de6f4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PA" val="v5.2.7"/>
</p:tagLst>
</file>

<file path=ppt/tags/tag271.xml><?xml version="1.0" encoding="utf-8"?>
<p:tagLst xmlns:p="http://schemas.openxmlformats.org/presentationml/2006/main">
  <p:tag name="PA" val="v5.2.7"/>
</p:tagLst>
</file>

<file path=ppt/tags/tag272.xml><?xml version="1.0" encoding="utf-8"?>
<p:tagLst xmlns:p="http://schemas.openxmlformats.org/presentationml/2006/main">
  <p:tag name="PA" val="v5.2.7"/>
</p:tagLst>
</file>

<file path=ppt/tags/tag273.xml><?xml version="1.0" encoding="utf-8"?>
<p:tagLst xmlns:p="http://schemas.openxmlformats.org/presentationml/2006/main">
  <p:tag name="PA" val="v5.2.7"/>
</p:tagLst>
</file>

<file path=ppt/tags/tag274.xml><?xml version="1.0" encoding="utf-8"?>
<p:tagLst xmlns:p="http://schemas.openxmlformats.org/presentationml/2006/main">
  <p:tag name="PA" val="v5.2.7"/>
</p:tagLst>
</file>

<file path=ppt/tags/tag275.xml><?xml version="1.0" encoding="utf-8"?>
<p:tagLst xmlns:p="http://schemas.openxmlformats.org/presentationml/2006/main">
  <p:tag name="PA" val="v5.2.7"/>
</p:tagLst>
</file>

<file path=ppt/tags/tag276.xml><?xml version="1.0" encoding="utf-8"?>
<p:tagLst xmlns:p="http://schemas.openxmlformats.org/presentationml/2006/main">
  <p:tag name="PA" val="v5.2.7"/>
  <p:tag name="PAMAINTYPE" val="4"/>
  <p:tag name="PATYPE" val="163"/>
  <p:tag name="PASUBTYPE" val="288"/>
  <p:tag name="RESOURCELIBID_SHAPE" val="284192"/>
  <p:tag name="RESOURCELIB_SHAPETYPE" val="4"/>
  <p:tag name="KSO_WM_UNIT_TEXTBOXSTYLE_SHAPETYPE" val="1"/>
  <p:tag name="KSO_WM_UNIT_TEXTBOXSTYLE_TEMPLATEID" val="2"/>
  <p:tag name="KSO_WM_UNIT_TEXTBOXSTYLE_GUID" val="{a34fd658-fe38-428f-bfe3-c3cb9e6de6f4}"/>
</p:tagLst>
</file>

<file path=ppt/tags/tag277.xml><?xml version="1.0" encoding="utf-8"?>
<p:tagLst xmlns:p="http://schemas.openxmlformats.org/presentationml/2006/main">
  <p:tag name="PA" val="v5.2.7"/>
</p:tagLst>
</file>

<file path=ppt/tags/tag278.xml><?xml version="1.0" encoding="utf-8"?>
<p:tagLst xmlns:p="http://schemas.openxmlformats.org/presentationml/2006/main">
  <p:tag name="PA" val="v5.2.7"/>
</p:tagLst>
</file>

<file path=ppt/tags/tag279.xml><?xml version="1.0" encoding="utf-8"?>
<p:tagLst xmlns:p="http://schemas.openxmlformats.org/presentationml/2006/main">
  <p:tag name="KSO_WM_UNIT_TEXTBOXSTYLE_SHAPETYPE" val="0"/>
  <p:tag name="KSO_WM_UNIT_HIGHLIGHT" val="0"/>
  <p:tag name="KSO_WM_UNIT_COMPATIBLE" val="0"/>
  <p:tag name="KSO_WM_UNIT_DIAGRAM_ISNUMVISUAL" val="0"/>
  <p:tag name="KSO_WM_UNIT_DIAGRAM_ISREFERUNIT" val="0"/>
  <p:tag name="KSO_WM_UNIT_ID" val="mixed20202316_1*f*1"/>
  <p:tag name="KSO_WM_TEMPLATE_CATEGORY" val="mixed"/>
  <p:tag name="KSO_WM_TEMPLATE_INDEX" val="20202316"/>
  <p:tag name="KSO_WM_UNIT_LAYERLEVEL" val="1"/>
  <p:tag name="KSO_WM_TAG_VERSION" val="1.0"/>
  <p:tag name="KSO_WM_BEAUTIFY_FLAG" val="#wm#"/>
  <p:tag name="KSO_WM_UNIT_TEXTBOXSTYLE_TEMPLATETYPE" val="8"/>
  <p:tag name="KSO_WM_UNIT_PRESET_TEXT" val="我们能实现，图文排版，让我们能实现，图文排版，让图图片&#13;您的正文已经经简明扼要，字字珠玑。&#13;您的正文已经经简明扼要，字字珠玑。&#13;您的正文已经经简明扼要，字字珠玑。&#13;您的正文已经经简明扼要，字字珠玑。&#13;我们能实现，图文排版，让我们能实现，图文排版，让图图片"/>
  <p:tag name="KSO_WM_UNIT_NOCLEAR" val="1"/>
  <p:tag name="KSO_WM_UNIT_VALUE" val="252"/>
  <p:tag name="KSO_WM_UNIT_TYPE" val="f"/>
  <p:tag name="KSO_WM_UNIT_INDEX" val="1"/>
  <p:tag name="KSO_WM_UNIT_TEXTBOXSTYLE_GUID" val="{a34fd658-fe38-428f-bfe3-c3cb9e6de6f4}"/>
  <p:tag name="KSO_WM_UNIT_TEXTBOXSTYLE_TEMPLATEID" val="3139430"/>
  <p:tag name="KSO_WM_UNIT_TEXTBOXSTYLE_TYPE" val="8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3230_12*i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SUBTYPE" val="h"/>
  <p:tag name="KSO_WM_UNIT_BK_DARK_LIGHT" val="1"/>
  <p:tag name="KSO_WM_UNIT_BLOCK" val="0"/>
  <p:tag name="KSO_WM_UNIT_FILL_FORE_SCHEMECOLOR_INDEX_BRIGHTNESS" val="0"/>
  <p:tag name="KSO_WM_UNIT_FILL_FORE_SCHEMECOLOR_INDEX" val="15"/>
  <p:tag name="KSO_WM_UNIT_FILL_TYPE" val="1"/>
  <p:tag name="KSO_WM_UNIT_VALUE" val="425"/>
</p:tagLst>
</file>

<file path=ppt/tags/tag28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ID" val="custom20203230_11*k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4"/>
  <p:tag name="KSO_WM_UNIT_TEXT_FILL_FORE_SCHEMECOLOR_INDEX_BRIGHTNESS" val="0"/>
  <p:tag name="KSO_WM_UNIT_TEXT_FILL_FORE_SCHEMECOLOR_INDEX" val="14"/>
  <p:tag name="KSO_WM_UNIT_TEXT_FILL_TYPE" val="1"/>
</p:tagLst>
</file>

<file path=ppt/tags/tag282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2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36;44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0323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3230_12*i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SUBTYPE" val="h"/>
  <p:tag name="KSO_WM_UNIT_BK_DARK_LIGHT" val="1"/>
  <p:tag name="KSO_WM_UNIT_BLOCK" val="0"/>
  <p:tag name="KSO_WM_UNIT_FILL_FORE_SCHEMECOLOR_INDEX_BRIGHTNESS" val="0"/>
  <p:tag name="KSO_WM_UNIT_FILL_FORE_SCHEMECOLOR_INDEX" val="15"/>
  <p:tag name="KSO_WM_UNIT_FILL_TYPE" val="1"/>
  <p:tag name="KSO_WM_UNIT_VALUE" val="425"/>
</p:tagLst>
</file>

<file path=ppt/tags/tag285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3230_12*h_f*1_1"/>
  <p:tag name="KSO_WM_TEMPLATE_CATEGORY" val="custom"/>
  <p:tag name="KSO_WM_TEMPLATE_INDEX" val="20203230"/>
  <p:tag name="KSO_WM_UNIT_LAYERLEVEL" val="1_1"/>
  <p:tag name="KSO_WM_TAG_VERSION" val="1.0"/>
  <p:tag name="KSO_WM_BEAUTIFY_FLAG" val="#wm#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2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36;44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8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ID" val="custom20203230_11*k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4"/>
  <p:tag name="KSO_WM_UNIT_TEXT_FILL_FORE_SCHEMECOLOR_INDEX_BRIGHTNESS" val="0"/>
  <p:tag name="KSO_WM_UNIT_TEXT_FILL_FORE_SCHEMECOLOR_INDEX" val="14"/>
  <p:tag name="KSO_WM_UNIT_TEXT_FILL_TYPE" val="1"/>
</p:tagLst>
</file>

<file path=ppt/tags/tag288.xml><?xml version="1.0" encoding="utf-8"?>
<p:tagLst xmlns:p="http://schemas.openxmlformats.org/presentationml/2006/main">
  <p:tag name="KSO_WM_SLIDE_ID" val="custom20203230_12"/>
  <p:tag name="KSO_WM_TEMPLATE_SUBCATEGORY" val="0"/>
  <p:tag name="KSO_WM_TEMPLATE_MASTER_TYPE" val="0"/>
  <p:tag name="KSO_WM_TEMPLATE_COLOR_TYPE" val="1"/>
  <p:tag name="KSO_WM_SLIDE_ITEM_CNT" val="0"/>
  <p:tag name="KSO_WM_SLIDE_INDEX" val="12"/>
  <p:tag name="KSO_WM_TAG_VERSION" val="1.0"/>
  <p:tag name="KSO_WM_BEAUTIFY_FLAG" val="#wm#"/>
  <p:tag name="KSO_WM_TEMPLATE_CATEGORY" val="custom"/>
  <p:tag name="KSO_WM_TEMPLATE_INDEX" val="20203230"/>
  <p:tag name="KSO_WM_SLIDE_LAYOUT" val="a_i_k_h"/>
  <p:tag name="KSO_WM_SLIDE_LAYOUT_CNT" val="1_1_1_2"/>
  <p:tag name="KSO_WM_SLIDE_TYPE" val="text"/>
  <p:tag name="KSO_WM_SLIDE_SUBTYPE" val="pureTxt"/>
  <p:tag name="KSO_WM_SLIDE_SIZE" val="531.969*280.778"/>
  <p:tag name="KSO_WM_SLIDE_POSITION" val="367.937*150.296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4.43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1.69,&quot;top&quot;:2.12,&quot;right&quot;:2.12,&quot;bottom&quot;:2.12},&quot;edge&quot;:{&quot;left&quot;:false,&quot;top&quot;:true,&quot;right&quot;:true,&quot;bottom&quot;:true}}]}"/>
  <p:tag name="KSO_WM_SLIDE_BACKGROUND" val="[&quot;general&quot;,&quot;leftRight&quot;]"/>
  <p:tag name="KSO_WM_SLIDE_RATIO" val="1.777778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3230_12*i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SUBTYPE" val="h"/>
  <p:tag name="KSO_WM_UNIT_BK_DARK_LIGHT" val="1"/>
  <p:tag name="KSO_WM_UNIT_BLOCK" val="0"/>
  <p:tag name="KSO_WM_UNIT_FILL_FORE_SCHEMECOLOR_INDEX_BRIGHTNESS" val="0"/>
  <p:tag name="KSO_WM_UNIT_FILL_FORE_SCHEMECOLOR_INDEX" val="15"/>
  <p:tag name="KSO_WM_UNIT_FILL_TYPE" val="1"/>
  <p:tag name="KSO_WM_UNIT_VALUE" val="425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03230_12*h_f*1_1"/>
  <p:tag name="KSO_WM_TEMPLATE_CATEGORY" val="custom"/>
  <p:tag name="KSO_WM_TEMPLATE_INDEX" val="20203230"/>
  <p:tag name="KSO_WM_UNIT_LAYERLEVEL" val="1_1"/>
  <p:tag name="KSO_WM_TAG_VERSION" val="1.0"/>
  <p:tag name="KSO_WM_BEAUTIFY_FLAG" val="#wm#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UNIT_ISCONTENTSTITLE" val="0"/>
  <p:tag name="KSO_WM_UNIT_PRESET_TEXT" val="单击此处添加大标题内容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2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DEFAULT_FONT" val="36;44;4"/>
  <p:tag name="KSO_WM_UNIT_BLOCK" val="0"/>
  <p:tag name="KSO_WM_UNIT_TEXT_FILL_FORE_SCHEMECOLOR_INDEX_BRIGHTNESS" val="0"/>
  <p:tag name="KSO_WM_UNIT_TEXT_FILL_FORE_SCHEMECOLOR_INDEX" val="14"/>
  <p:tag name="KSO_WM_UNIT_TEXT_FILL_TYPE" val="1"/>
</p:tagLst>
</file>

<file path=ppt/tags/tag29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k"/>
  <p:tag name="KSO_WM_UNIT_INDEX" val="1"/>
  <p:tag name="KSO_WM_UNIT_ID" val="custom20203230_11*k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BLOCK" val="0"/>
  <p:tag name="KSO_WM_UNIT_SM_LIMIT_TYPE" val="1"/>
  <p:tag name="KSO_WM_UNIT_PRESET_TEXT" val="LOGO"/>
  <p:tag name="KSO_WM_UNIT_VALUE" val="4"/>
  <p:tag name="KSO_WM_UNIT_TEXT_FILL_FORE_SCHEMECOLOR_INDEX_BRIGHTNESS" val="0"/>
  <p:tag name="KSO_WM_UNIT_TEXT_FILL_FORE_SCHEMECOLOR_INDEX" val="14"/>
  <p:tag name="KSO_WM_UNIT_TEXT_FILL_TYPE" val="1"/>
</p:tagLst>
</file>

<file path=ppt/tags/tag293.xml><?xml version="1.0" encoding="utf-8"?>
<p:tagLst xmlns:p="http://schemas.openxmlformats.org/presentationml/2006/main">
  <p:tag name="KSO_WM_SLIDE_ID" val="custom20203230_12"/>
  <p:tag name="KSO_WM_TEMPLATE_SUBCATEGORY" val="0"/>
  <p:tag name="KSO_WM_TEMPLATE_MASTER_TYPE" val="0"/>
  <p:tag name="KSO_WM_TEMPLATE_COLOR_TYPE" val="1"/>
  <p:tag name="KSO_WM_SLIDE_ITEM_CNT" val="0"/>
  <p:tag name="KSO_WM_SLIDE_INDEX" val="12"/>
  <p:tag name="KSO_WM_TAG_VERSION" val="1.0"/>
  <p:tag name="KSO_WM_BEAUTIFY_FLAG" val="#wm#"/>
  <p:tag name="KSO_WM_TEMPLATE_CATEGORY" val="custom"/>
  <p:tag name="KSO_WM_TEMPLATE_INDEX" val="20203230"/>
  <p:tag name="KSO_WM_SLIDE_LAYOUT" val="a_i_k_h"/>
  <p:tag name="KSO_WM_SLIDE_LAYOUT_CNT" val="1_1_1_2"/>
  <p:tag name="KSO_WM_SLIDE_TYPE" val="text"/>
  <p:tag name="KSO_WM_SLIDE_SUBTYPE" val="pureTxt"/>
  <p:tag name="KSO_WM_SLIDE_SIZE" val="531.969*280.778"/>
  <p:tag name="KSO_WM_SLIDE_POSITION" val="367.937*150.296"/>
  <p:tag name="KSO_WM_SLIDE_LAYOUT_INFO" val="{&quot;direction&quot;:1,&quot;horizontalAlign&quot;:-1,&quot;verticalAlign&quot;:-1,&quot;type&quot;:0,&quot;diagramDirection&quot;:0,&quot;canSetOverLayout&quot;:0,&quot;isOverLayout&quot;:0,&quot;normalSize&quot;:{&quot;size1&quot;:33.4},&quot;minSize&quot;:{&quot;size1&quot;:33.4},&quot;maxSize&quot;:{&quot;size1&quot;:33.4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2.12,&quot;top&quot;:3.27,&quot;right&quot;:1.69,&quot;bottom&quot;:4.43},&quot;edge&quot;:{&quot;left&quot;:true,&quot;top&quot;:true,&quot;right&quot;:false,&quot;bottom&quot;:true},&quot;backgroundInfo&quot;:[{&quot;type&quot;:&quot;leftRight&quot;,&quot;left&quot;:0.0,&quot;top&quot;:0.0,&quot;right&quot;:0.0,&quot;bottom&quot;:0.0,&quot;leftAbs&quot;:false,&quot;topAbs&quot;:false,&quot;rightAbs&quot;:false,&quot;bottomAbs&quot;:false}]},{&quot;direction&quot;:0,&quot;horizontalAlign&quot;:0,&quot;verticalAlign&quot;:1,&quot;type&quot;:0,&quot;diagramDirection&quot;:0,&quot;canSetOverLayout&quot;:0,&quot;isOverLayout&quot;:0,&quot;margin&quot;:{&quot;left&quot;:1.69,&quot;top&quot;:2.12,&quot;right&quot;:2.12,&quot;bottom&quot;:2.12},&quot;edge&quot;:{&quot;left&quot;:false,&quot;top&quot;:true,&quot;right&quot;:true,&quot;bottom&quot;:true}}]}"/>
  <p:tag name="KSO_WM_SLIDE_BACKGROUND" val="[&quot;general&quot;,&quot;leftRight&quot;]"/>
  <p:tag name="KSO_WM_SLIDE_RATIO" val="1.777778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230_1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c"/>
  <p:tag name="KSO_WM_UNIT_DEC_AREA_ID" val="6e035fa90b564088a4bdad68c152a94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5f517aec2aa486d9b9ab125807fa809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内容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hip20206484_1*b*1"/>
  <p:tag name="KSO_WM_TEMPLATE_CATEGORY" val="chip"/>
  <p:tag name="KSO_WM_TEMPLATE_INDEX" val="20206484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23ec37d333bf431b89d58b30910e38c4"/>
  <p:tag name="KSO_WM_CHIP_GROUPID" val="5ebd0b730ac41c4a0a525433"/>
  <p:tag name="KSO_WM_CHIP_XID" val="5ebd0b730ac41c4a0a525434"/>
  <p:tag name="KSO_WM_CHIP_FILLAREA_FILL_RULE" val="{&quot;fill_align&quot;:&quot;cm&quot;,&quot;fill_mode&quot;:&quot;adaptive&quot;,&quot;sacle_strategy&quot;:&quot;smart&quot;}"/>
  <p:tag name="KSO_WM_ASSEMBLE_CHIP_INDEX" val="12d41933074b4e88a90c9b7d7a981e94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编辑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06484_1*a*1"/>
  <p:tag name="KSO_WM_TEMPLATE_CATEGORY" val="chip"/>
  <p:tag name="KSO_WM_TEMPLATE_INDEX" val="20206484"/>
  <p:tag name="KSO_WM_UNIT_LAYERLEVEL" val="1"/>
  <p:tag name="KSO_WM_TAG_VERSION" val="1.0"/>
  <p:tag name="KSO_WM_BEAUTIFY_FLAG" val="#wm#"/>
  <p:tag name="KSO_WM_UNIT_DEFAULT_FONT" val="48;56;4"/>
  <p:tag name="KSO_WM_UNIT_BLOCK" val="0"/>
  <p:tag name="KSO_WM_UNIT_DEC_AREA_ID" val="52fd4ad062b6462e87bf0b30c7a329d0"/>
  <p:tag name="KSO_WM_CHIP_GROUPID" val="5ebd0b730ac41c4a0a525433"/>
  <p:tag name="KSO_WM_CHIP_XID" val="5ebd0b730ac41c4a0a525434"/>
  <p:tag name="KSO_WM_CHIP_FILLAREA_FILL_RULE" val="{&quot;fill_align&quot;:&quot;cm&quot;,&quot;fill_mode&quot;:&quot;adaptive&quot;,&quot;sacle_strategy&quot;:&quot;smart&quot;}"/>
  <p:tag name="KSO_WM_ASSEMBLE_CHIP_INDEX" val="12d41933074b4e88a90c9b7d7a981e9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230_2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d"/>
  <p:tag name="KSO_WM_UNIT_DEC_AREA_ID" val="d235448924044c6f84bc9878d540eab2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67771cb71a493ab02a827d9df2d759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8ff91e92a957467e824c865e8779b1c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c29442d5d764955b58657525b0413b5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13e3952efcd646049553d75eacc649b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336cfe57546424396c49b9fcf70fd70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230_1*b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df476b64a90f4644b139ba66d33feb1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9a2ce4d09fb84a048a0c6b5f2345a526"/>
  <p:tag name="KSO_WM_UNIT_TEXT_FILL_FORE_SCHEMECOLOR_INDEX_BRIGHTNESS" val="0.35"/>
  <p:tag name="KSO_WM_UNIT_TEXT_FILL_FORE_SCHEMECOLOR_INDEX" val="13"/>
  <p:tag name="KSO_WM_UNIT_TEXT_FILL_TYPE" val="1"/>
  <p:tag name="KSO_WM_TEMPLATE_ASSEMBLE_XID" val="5fc6fd802574a1ee74b6c7b8"/>
  <p:tag name="KSO_WM_TEMPLATE_ASSEMBLE_GROUPID" val="5f8cfa53a61ec3b55284a7ab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ee13252f071a4a91809f3399a6808d04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9a2ce4d09fb84a048a0c6b5f2345a526"/>
  <p:tag name="KSO_WM_UNIT_TEXT_FILL_FORE_SCHEMECOLOR_INDEX_BRIGHTNESS" val="0.15"/>
  <p:tag name="KSO_WM_UNIT_TEXT_FILL_FORE_SCHEMECOLOR_INDEX" val="13"/>
  <p:tag name="KSO_WM_UNIT_TEXT_FILL_TYPE" val="1"/>
  <p:tag name="KSO_WM_TEMPLATE_ASSEMBLE_XID" val="5fc6fd802574a1ee74b6c7b8"/>
  <p:tag name="KSO_WM_TEMPLATE_ASSEMBLE_GROUPID" val="5f8cfa53a61ec3b55284a7ab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230_2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d"/>
  <p:tag name="KSO_WM_UNIT_DEC_AREA_ID" val="6fa41d213a094c898e4c36308bc4aa2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4e5f4de1b0b4b2d8fb7e801c6e7530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517ef0b75158420989452bec1c0ed1f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36f5bb1f4f840a8bd34d91254dc01e5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230_1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c"/>
  <p:tag name="KSO_WM_UNIT_DEC_AREA_ID" val="6e035fa90b564088a4bdad68c152a94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5f517aec2aa486d9b9ab125807fa809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230_1*b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f54746af823b4388882b5b7f5eae128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bb363eea399a4795922d7eb8fc929c3d"/>
  <p:tag name="KSO_WM_UNIT_TEXT_FILL_FORE_SCHEMECOLOR_INDEX_BRIGHTNESS" val="0.35"/>
  <p:tag name="KSO_WM_UNIT_TEXT_FILL_FORE_SCHEMECOLOR_INDEX" val="13"/>
  <p:tag name="KSO_WM_UNIT_TEXT_FILL_TYPE" val="1"/>
  <p:tag name="KSO_WM_TEMPLATE_ASSEMBLE_XID" val="5fc6fd802574a1ee74b6c7d7"/>
  <p:tag name="KSO_WM_TEMPLATE_ASSEMBLE_GROUPID" val="5f8cfa53a61ec3b55284a7ab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230_1*a*1"/>
  <p:tag name="KSO_WM_TEMPLATE_CATEGORY" val="custom"/>
  <p:tag name="KSO_WM_TEMPLATE_INDEX" val="20203230"/>
  <p:tag name="KSO_WM_UNIT_LAYERLEVEL" val="1"/>
  <p:tag name="KSO_WM_TAG_VERSION" val="1.0"/>
  <p:tag name="KSO_WM_BEAUTIFY_FLAG" val="#wm#"/>
  <p:tag name="KSO_WM_UNIT_PRESET_TEXT" val="感谢聆听"/>
  <p:tag name="KSO_WM_UNIT_DEFAULT_FONT" val="60;74;4"/>
  <p:tag name="KSO_WM_UNIT_BLOCK" val="0"/>
  <p:tag name="KSO_WM_UNIT_DEC_AREA_ID" val="57515bfc813c4135ab63e709f868a68e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bb363eea399a4795922d7eb8fc929c3d"/>
  <p:tag name="KSO_WM_UNIT_TEXT_FILL_FORE_SCHEMECOLOR_INDEX_BRIGHTNESS" val="0.15"/>
  <p:tag name="KSO_WM_UNIT_TEXT_FILL_FORE_SCHEMECOLOR_INDEX" val="13"/>
  <p:tag name="KSO_WM_UNIT_TEXT_FILL_TYPE" val="1"/>
  <p:tag name="KSO_WM_TEMPLATE_ASSEMBLE_XID" val="5fc6fd802574a1ee74b6c7d7"/>
  <p:tag name="KSO_WM_TEMPLATE_ASSEMBLE_GROUPID" val="5f8cfa53a61ec3b55284a7ab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f84f0cc580644a55b30b165351c9a4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a4de4a2fb64df69e99bb289883b1ec"/>
  <p:tag name="KSO_WM_SLIDE_BACKGROUND_TYPE" val="general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acab9ef974444d088eebfa90d53a28e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379868c281d4c2984ba138f33ca1fc0"/>
  <p:tag name="KSO_WM_SLIDE_BACKGROUND_TYPE" val="general"/>
</p:tagLst>
</file>

<file path=ppt/tags/tag92.xml><?xml version="1.0" encoding="utf-8"?>
<p:tagLst xmlns:p="http://schemas.openxmlformats.org/presentationml/2006/main">
  <p:tag name="KSO_WM_SLIDE_BACKGROUND_TYPE" val="general"/>
</p:tagLst>
</file>

<file path=ppt/tags/tag93.xml><?xml version="1.0" encoding="utf-8"?>
<p:tagLst xmlns:p="http://schemas.openxmlformats.org/presentationml/2006/main">
  <p:tag name="KSO_WM_SLIDE_BACKGROUND_TYPE" val="general"/>
</p:tagLst>
</file>

<file path=ppt/tags/tag94.xml><?xml version="1.0" encoding="utf-8"?>
<p:tagLst xmlns:p="http://schemas.openxmlformats.org/presentationml/2006/main">
  <p:tag name="KSO_WM_SLIDE_BACKGROUND_TYPE" val="general"/>
</p:tagLst>
</file>

<file path=ppt/tags/tag95.xml><?xml version="1.0" encoding="utf-8"?>
<p:tagLst xmlns:p="http://schemas.openxmlformats.org/presentationml/2006/main">
  <p:tag name="KSO_WM_SLIDE_BACKGROUND_TYPE" val="general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230_5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b0"/>
  <p:tag name="KSO_WM_UNIT_DEC_AREA_ID" val="211017883b6744e98ab5f2207e99367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4949874bd540f1a79226a550be7555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3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e"/>
  <p:tag name="KSO_WM_UNIT_DEC_AREA_ID" val="d470b472ffc34bf5903f0423a639f3e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6ccc025e0b0444ba7026ca66ff6d9f4"/>
  <p:tag name="KSO_WM_SLIDE_BACKGROUND_TYPE" val="frame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230_4*i*1"/>
  <p:tag name="KSO_WM_TEMPLATE_CATEGORY" val="chip"/>
  <p:tag name="KSO_WM_TEMPLATE_INDEX" val="20203230"/>
  <p:tag name="KSO_WM_UNIT_LAYERLEVEL" val="1"/>
  <p:tag name="KSO_WM_TAG_VERSION" val="1.0"/>
  <p:tag name="KSO_WM_BEAUTIFY_FLAG" val="#wm#"/>
  <p:tag name="KSO_WM_CHIP_GROUPID" val="5f8cfa53a61ec3b55284a7ab"/>
  <p:tag name="KSO_WM_CHIP_XID" val="5f8cfa53a61ec3b55284a7af"/>
  <p:tag name="KSO_WM_UNIT_DEC_AREA_ID" val="7ad3bf38c03a440e92144bd274e947c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bbfe641e7314ff39ab39eb4445b5494"/>
  <p:tag name="KSO_WM_SLIDE_BACKGROUND_TYPE" val="frame"/>
</p:tagLst>
</file>

<file path=ppt/tags/tag99.xml><?xml version="1.0" encoding="utf-8"?>
<p:tagLst xmlns:p="http://schemas.openxmlformats.org/presentationml/2006/main">
  <p:tag name="KSO_WM_SLIDE_BACKGROUND_TYPE" val="frame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F1F4F8"/>
      </a:dk2>
      <a:lt2>
        <a:srgbClr val="FFFFFF"/>
      </a:lt2>
      <a:accent1>
        <a:srgbClr val="3E516C"/>
      </a:accent1>
      <a:accent2>
        <a:srgbClr val="60635C"/>
      </a:accent2>
      <a:accent3>
        <a:srgbClr val="82754C"/>
      </a:accent3>
      <a:accent4>
        <a:srgbClr val="A5863B"/>
      </a:accent4>
      <a:accent5>
        <a:srgbClr val="C7982B"/>
      </a:accent5>
      <a:accent6>
        <a:srgbClr val="E9AA1B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C3A05C"/>
      </a:accent1>
      <a:accent2>
        <a:srgbClr val="9DA963"/>
      </a:accent2>
      <a:accent3>
        <a:srgbClr val="7DB174"/>
      </a:accent3>
      <a:accent4>
        <a:srgbClr val="66B48D"/>
      </a:accent4>
      <a:accent5>
        <a:srgbClr val="5AB5A8"/>
      </a:accent5>
      <a:accent6>
        <a:srgbClr val="5BB2C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</Words>
  <Application>WPS 演示</Application>
  <PresentationFormat>宽屏</PresentationFormat>
  <Paragraphs>105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Wingdings</vt:lpstr>
      <vt:lpstr>汉仪旗黑-85S</vt:lpstr>
      <vt:lpstr>黑体</vt:lpstr>
      <vt:lpstr>Segoe UI</vt:lpstr>
      <vt:lpstr>Arial Unicode MS</vt:lpstr>
      <vt:lpstr>Calibri</vt:lpstr>
      <vt:lpstr>Office 主题​​</vt:lpstr>
      <vt:lpstr>1_Office 主题​​</vt:lpstr>
      <vt:lpstr>2_Office 主题​​</vt:lpstr>
      <vt:lpstr>ARM指令集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Cross</cp:lastModifiedBy>
  <cp:revision>181</cp:revision>
  <dcterms:created xsi:type="dcterms:W3CDTF">2019-06-19T02:08:00Z</dcterms:created>
  <dcterms:modified xsi:type="dcterms:W3CDTF">2021-09-22T16:31:58Z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3986926A3BB04A7BA5F761519C3492AB</vt:lpwstr>
  </property>
</Properties>
</file>